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  <p:sldId id="257" r:id="rId3"/>
    <p:sldId id="264" r:id="rId4"/>
    <p:sldId id="265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 snapToGrid="0" snapToObjects="1">
      <p:cViewPr varScale="1">
        <p:scale>
          <a:sx n="79" d="100"/>
          <a:sy n="79" d="100"/>
        </p:scale>
        <p:origin x="101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hyperlink" Target="mailto:amurphy873@c2kni.net" TargetMode="External"/><Relationship Id="rId1" Type="http://schemas.openxmlformats.org/officeDocument/2006/relationships/hyperlink" Target="https://www.princes-trust.org.uk/help-for-young-people/unlock-your-potential/explore-your-potential" TargetMode="Externa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hyperlink" Target="mailto:amurphy873@c2kni.net" TargetMode="External"/><Relationship Id="rId3" Type="http://schemas.openxmlformats.org/officeDocument/2006/relationships/image" Target="../media/image6.png"/><Relationship Id="rId7" Type="http://schemas.openxmlformats.org/officeDocument/2006/relationships/image" Target="../media/image9.sv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8.png"/><Relationship Id="rId5" Type="http://schemas.openxmlformats.org/officeDocument/2006/relationships/hyperlink" Target="https://www.princes-trust.org.uk/help-for-young-people/unlock-your-potential/explore-your-potential" TargetMode="External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83373-D720-41BE-9148-D87C562FBBA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4051A6F-8C95-47EB-9365-C21F05F85537}">
      <dgm:prSet/>
      <dgm:spPr/>
      <dgm:t>
        <a:bodyPr/>
        <a:lstStyle/>
        <a:p>
          <a:r>
            <a:rPr lang="en-US" dirty="0"/>
            <a:t>Students will be provided with workbooks for each unit. These will be completed during class time.</a:t>
          </a:r>
        </a:p>
      </dgm:t>
    </dgm:pt>
    <dgm:pt modelId="{A9FDEADA-1147-4DD8-B578-68980E8C733A}" type="parTrans" cxnId="{2DDF4B67-C783-4922-A7C6-4932FAAA8A3A}">
      <dgm:prSet/>
      <dgm:spPr/>
      <dgm:t>
        <a:bodyPr/>
        <a:lstStyle/>
        <a:p>
          <a:endParaRPr lang="en-US"/>
        </a:p>
      </dgm:t>
    </dgm:pt>
    <dgm:pt modelId="{5E3CB9FA-B7D7-4323-8493-BE4ABC4299AE}" type="sibTrans" cxnId="{2DDF4B67-C783-4922-A7C6-4932FAAA8A3A}">
      <dgm:prSet/>
      <dgm:spPr/>
      <dgm:t>
        <a:bodyPr/>
        <a:lstStyle/>
        <a:p>
          <a:endParaRPr lang="en-US"/>
        </a:p>
      </dgm:t>
    </dgm:pt>
    <dgm:pt modelId="{9C21B709-44D3-47C1-92CE-05E29310B41B}">
      <dgm:prSet/>
      <dgm:spPr/>
      <dgm:t>
        <a:bodyPr/>
        <a:lstStyle/>
        <a:p>
          <a:r>
            <a:rPr lang="en-US" dirty="0"/>
            <a:t>The workbooks will be sent for moderation and an appropriate Level will be awarded to the student.</a:t>
          </a:r>
        </a:p>
      </dgm:t>
    </dgm:pt>
    <dgm:pt modelId="{B5CD0700-AA68-46A3-89BF-C1B6FECBD505}" type="parTrans" cxnId="{841F813D-E2EA-4156-8976-997FB4AC9654}">
      <dgm:prSet/>
      <dgm:spPr/>
      <dgm:t>
        <a:bodyPr/>
        <a:lstStyle/>
        <a:p>
          <a:endParaRPr lang="en-US"/>
        </a:p>
      </dgm:t>
    </dgm:pt>
    <dgm:pt modelId="{54E76D01-A0DF-4E45-B119-5F4BF26EA0F8}" type="sibTrans" cxnId="{841F813D-E2EA-4156-8976-997FB4AC9654}">
      <dgm:prSet/>
      <dgm:spPr/>
      <dgm:t>
        <a:bodyPr/>
        <a:lstStyle/>
        <a:p>
          <a:endParaRPr lang="en-US"/>
        </a:p>
      </dgm:t>
    </dgm:pt>
    <dgm:pt modelId="{093C9F7C-D6E4-4DC5-8105-5077DA2B1A8B}">
      <dgm:prSet/>
      <dgm:spPr/>
      <dgm:t>
        <a:bodyPr/>
        <a:lstStyle/>
        <a:p>
          <a:r>
            <a:rPr lang="en-US" dirty="0"/>
            <a:t>Over 2 years the students will complete several units which focus on life after school, e.g., finance, getting a job, setting up a business.  </a:t>
          </a:r>
        </a:p>
      </dgm:t>
    </dgm:pt>
    <dgm:pt modelId="{23C2C258-3A77-4174-B614-F0D74BE2225F}" type="parTrans" cxnId="{051ABBE8-2FD1-41E1-98D0-2679357CE6BF}">
      <dgm:prSet/>
      <dgm:spPr/>
      <dgm:t>
        <a:bodyPr/>
        <a:lstStyle/>
        <a:p>
          <a:endParaRPr lang="en-US"/>
        </a:p>
      </dgm:t>
    </dgm:pt>
    <dgm:pt modelId="{2EF8BF92-2025-4CD8-922D-A9C2002B3929}" type="sibTrans" cxnId="{051ABBE8-2FD1-41E1-98D0-2679357CE6BF}">
      <dgm:prSet/>
      <dgm:spPr/>
      <dgm:t>
        <a:bodyPr/>
        <a:lstStyle/>
        <a:p>
          <a:endParaRPr lang="en-US"/>
        </a:p>
      </dgm:t>
    </dgm:pt>
    <dgm:pt modelId="{D64A89EA-A7AC-FA4C-8652-CD6F001ED301}" type="pres">
      <dgm:prSet presAssocID="{A4083373-D720-41BE-9148-D87C562FBBA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9E56C03-15F9-4C46-A2C3-CAED8776BA24}" type="pres">
      <dgm:prSet presAssocID="{C4051A6F-8C95-47EB-9365-C21F05F85537}" presName="hierRoot1" presStyleCnt="0"/>
      <dgm:spPr/>
    </dgm:pt>
    <dgm:pt modelId="{C810B181-978B-574C-A52B-04301089E746}" type="pres">
      <dgm:prSet presAssocID="{C4051A6F-8C95-47EB-9365-C21F05F85537}" presName="composite" presStyleCnt="0"/>
      <dgm:spPr/>
    </dgm:pt>
    <dgm:pt modelId="{450980AA-5C81-A84D-BE30-34B661B89395}" type="pres">
      <dgm:prSet presAssocID="{C4051A6F-8C95-47EB-9365-C21F05F85537}" presName="background" presStyleLbl="node0" presStyleIdx="0" presStyleCnt="3"/>
      <dgm:spPr/>
    </dgm:pt>
    <dgm:pt modelId="{295604B9-3FA5-704A-BF2B-6207F0A328BA}" type="pres">
      <dgm:prSet presAssocID="{C4051A6F-8C95-47EB-9365-C21F05F85537}" presName="text" presStyleLbl="fgAcc0" presStyleIdx="0" presStyleCnt="3">
        <dgm:presLayoutVars>
          <dgm:chPref val="3"/>
        </dgm:presLayoutVars>
      </dgm:prSet>
      <dgm:spPr/>
    </dgm:pt>
    <dgm:pt modelId="{C5AF38A7-DC6D-1149-B682-466958A46691}" type="pres">
      <dgm:prSet presAssocID="{C4051A6F-8C95-47EB-9365-C21F05F85537}" presName="hierChild2" presStyleCnt="0"/>
      <dgm:spPr/>
    </dgm:pt>
    <dgm:pt modelId="{7218C4AC-F898-8D40-B2C9-DFA0BF3DEF33}" type="pres">
      <dgm:prSet presAssocID="{9C21B709-44D3-47C1-92CE-05E29310B41B}" presName="hierRoot1" presStyleCnt="0"/>
      <dgm:spPr/>
    </dgm:pt>
    <dgm:pt modelId="{EDFE6FCD-6E9A-6D49-986C-E6591EB81F49}" type="pres">
      <dgm:prSet presAssocID="{9C21B709-44D3-47C1-92CE-05E29310B41B}" presName="composite" presStyleCnt="0"/>
      <dgm:spPr/>
    </dgm:pt>
    <dgm:pt modelId="{DB638FAC-5F5D-C04D-AFBE-17456311D2E5}" type="pres">
      <dgm:prSet presAssocID="{9C21B709-44D3-47C1-92CE-05E29310B41B}" presName="background" presStyleLbl="node0" presStyleIdx="1" presStyleCnt="3"/>
      <dgm:spPr/>
    </dgm:pt>
    <dgm:pt modelId="{FD53BFEB-372C-CB4A-A6C0-27F0A3530B59}" type="pres">
      <dgm:prSet presAssocID="{9C21B709-44D3-47C1-92CE-05E29310B41B}" presName="text" presStyleLbl="fgAcc0" presStyleIdx="1" presStyleCnt="3">
        <dgm:presLayoutVars>
          <dgm:chPref val="3"/>
        </dgm:presLayoutVars>
      </dgm:prSet>
      <dgm:spPr/>
    </dgm:pt>
    <dgm:pt modelId="{80DF6052-770E-054C-8A7B-C74D8607D5C5}" type="pres">
      <dgm:prSet presAssocID="{9C21B709-44D3-47C1-92CE-05E29310B41B}" presName="hierChild2" presStyleCnt="0"/>
      <dgm:spPr/>
    </dgm:pt>
    <dgm:pt modelId="{8D597C32-9804-1243-81D8-8E4004405724}" type="pres">
      <dgm:prSet presAssocID="{093C9F7C-D6E4-4DC5-8105-5077DA2B1A8B}" presName="hierRoot1" presStyleCnt="0"/>
      <dgm:spPr/>
    </dgm:pt>
    <dgm:pt modelId="{35C1FB19-542C-4941-996E-DC322F0B8EE8}" type="pres">
      <dgm:prSet presAssocID="{093C9F7C-D6E4-4DC5-8105-5077DA2B1A8B}" presName="composite" presStyleCnt="0"/>
      <dgm:spPr/>
    </dgm:pt>
    <dgm:pt modelId="{2FEA9C87-C867-8C43-B883-1E7E4539C34A}" type="pres">
      <dgm:prSet presAssocID="{093C9F7C-D6E4-4DC5-8105-5077DA2B1A8B}" presName="background" presStyleLbl="node0" presStyleIdx="2" presStyleCnt="3"/>
      <dgm:spPr/>
    </dgm:pt>
    <dgm:pt modelId="{D1A03ADF-B23E-CD40-B028-FEBFD2B8041C}" type="pres">
      <dgm:prSet presAssocID="{093C9F7C-D6E4-4DC5-8105-5077DA2B1A8B}" presName="text" presStyleLbl="fgAcc0" presStyleIdx="2" presStyleCnt="3">
        <dgm:presLayoutVars>
          <dgm:chPref val="3"/>
        </dgm:presLayoutVars>
      </dgm:prSet>
      <dgm:spPr/>
    </dgm:pt>
    <dgm:pt modelId="{EC277708-DE5C-944A-9A8B-F5A8E5C70223}" type="pres">
      <dgm:prSet presAssocID="{093C9F7C-D6E4-4DC5-8105-5077DA2B1A8B}" presName="hierChild2" presStyleCnt="0"/>
      <dgm:spPr/>
    </dgm:pt>
  </dgm:ptLst>
  <dgm:cxnLst>
    <dgm:cxn modelId="{841F813D-E2EA-4156-8976-997FB4AC9654}" srcId="{A4083373-D720-41BE-9148-D87C562FBBAF}" destId="{9C21B709-44D3-47C1-92CE-05E29310B41B}" srcOrd="1" destOrd="0" parTransId="{B5CD0700-AA68-46A3-89BF-C1B6FECBD505}" sibTransId="{54E76D01-A0DF-4E45-B119-5F4BF26EA0F8}"/>
    <dgm:cxn modelId="{2DDF4B67-C783-4922-A7C6-4932FAAA8A3A}" srcId="{A4083373-D720-41BE-9148-D87C562FBBAF}" destId="{C4051A6F-8C95-47EB-9365-C21F05F85537}" srcOrd="0" destOrd="0" parTransId="{A9FDEADA-1147-4DD8-B578-68980E8C733A}" sibTransId="{5E3CB9FA-B7D7-4323-8493-BE4ABC4299AE}"/>
    <dgm:cxn modelId="{D2E3BA51-7620-E448-9DAD-BD627F4C81E1}" type="presOf" srcId="{9C21B709-44D3-47C1-92CE-05E29310B41B}" destId="{FD53BFEB-372C-CB4A-A6C0-27F0A3530B59}" srcOrd="0" destOrd="0" presId="urn:microsoft.com/office/officeart/2005/8/layout/hierarchy1"/>
    <dgm:cxn modelId="{D97181A1-B318-BE4A-8A23-96B059D92DBA}" type="presOf" srcId="{093C9F7C-D6E4-4DC5-8105-5077DA2B1A8B}" destId="{D1A03ADF-B23E-CD40-B028-FEBFD2B8041C}" srcOrd="0" destOrd="0" presId="urn:microsoft.com/office/officeart/2005/8/layout/hierarchy1"/>
    <dgm:cxn modelId="{6EB68FD4-CE8E-E643-A76E-7FEFDDD926C0}" type="presOf" srcId="{A4083373-D720-41BE-9148-D87C562FBBAF}" destId="{D64A89EA-A7AC-FA4C-8652-CD6F001ED301}" srcOrd="0" destOrd="0" presId="urn:microsoft.com/office/officeart/2005/8/layout/hierarchy1"/>
    <dgm:cxn modelId="{99F057DF-DF7F-3545-A6F4-0E719B7AC7F9}" type="presOf" srcId="{C4051A6F-8C95-47EB-9365-C21F05F85537}" destId="{295604B9-3FA5-704A-BF2B-6207F0A328BA}" srcOrd="0" destOrd="0" presId="urn:microsoft.com/office/officeart/2005/8/layout/hierarchy1"/>
    <dgm:cxn modelId="{051ABBE8-2FD1-41E1-98D0-2679357CE6BF}" srcId="{A4083373-D720-41BE-9148-D87C562FBBAF}" destId="{093C9F7C-D6E4-4DC5-8105-5077DA2B1A8B}" srcOrd="2" destOrd="0" parTransId="{23C2C258-3A77-4174-B614-F0D74BE2225F}" sibTransId="{2EF8BF92-2025-4CD8-922D-A9C2002B3929}"/>
    <dgm:cxn modelId="{9613DD18-BAE0-9646-8465-7844F7647351}" type="presParOf" srcId="{D64A89EA-A7AC-FA4C-8652-CD6F001ED301}" destId="{39E56C03-15F9-4C46-A2C3-CAED8776BA24}" srcOrd="0" destOrd="0" presId="urn:microsoft.com/office/officeart/2005/8/layout/hierarchy1"/>
    <dgm:cxn modelId="{38DBE2EB-C346-F44F-A052-B2B5FCA90DE8}" type="presParOf" srcId="{39E56C03-15F9-4C46-A2C3-CAED8776BA24}" destId="{C810B181-978B-574C-A52B-04301089E746}" srcOrd="0" destOrd="0" presId="urn:microsoft.com/office/officeart/2005/8/layout/hierarchy1"/>
    <dgm:cxn modelId="{FE1AB478-188C-434D-95AF-6912734D8495}" type="presParOf" srcId="{C810B181-978B-574C-A52B-04301089E746}" destId="{450980AA-5C81-A84D-BE30-34B661B89395}" srcOrd="0" destOrd="0" presId="urn:microsoft.com/office/officeart/2005/8/layout/hierarchy1"/>
    <dgm:cxn modelId="{01C9D94C-3EEA-2A4A-A0B1-F0700A6F60F8}" type="presParOf" srcId="{C810B181-978B-574C-A52B-04301089E746}" destId="{295604B9-3FA5-704A-BF2B-6207F0A328BA}" srcOrd="1" destOrd="0" presId="urn:microsoft.com/office/officeart/2005/8/layout/hierarchy1"/>
    <dgm:cxn modelId="{A8394D9D-2159-2A40-8CFD-350E616665A5}" type="presParOf" srcId="{39E56C03-15F9-4C46-A2C3-CAED8776BA24}" destId="{C5AF38A7-DC6D-1149-B682-466958A46691}" srcOrd="1" destOrd="0" presId="urn:microsoft.com/office/officeart/2005/8/layout/hierarchy1"/>
    <dgm:cxn modelId="{C47ACED4-AB37-D840-B0BC-417F6412757A}" type="presParOf" srcId="{D64A89EA-A7AC-FA4C-8652-CD6F001ED301}" destId="{7218C4AC-F898-8D40-B2C9-DFA0BF3DEF33}" srcOrd="1" destOrd="0" presId="urn:microsoft.com/office/officeart/2005/8/layout/hierarchy1"/>
    <dgm:cxn modelId="{FFB9384C-26B4-034A-81DB-7184FA796917}" type="presParOf" srcId="{7218C4AC-F898-8D40-B2C9-DFA0BF3DEF33}" destId="{EDFE6FCD-6E9A-6D49-986C-E6591EB81F49}" srcOrd="0" destOrd="0" presId="urn:microsoft.com/office/officeart/2005/8/layout/hierarchy1"/>
    <dgm:cxn modelId="{24BCCFC7-6FE1-824E-B4A0-EA7EA5ED8CFB}" type="presParOf" srcId="{EDFE6FCD-6E9A-6D49-986C-E6591EB81F49}" destId="{DB638FAC-5F5D-C04D-AFBE-17456311D2E5}" srcOrd="0" destOrd="0" presId="urn:microsoft.com/office/officeart/2005/8/layout/hierarchy1"/>
    <dgm:cxn modelId="{E791EFF8-DFAA-7149-AB77-7E8C0C1175A4}" type="presParOf" srcId="{EDFE6FCD-6E9A-6D49-986C-E6591EB81F49}" destId="{FD53BFEB-372C-CB4A-A6C0-27F0A3530B59}" srcOrd="1" destOrd="0" presId="urn:microsoft.com/office/officeart/2005/8/layout/hierarchy1"/>
    <dgm:cxn modelId="{71A00DDA-6103-1945-9840-21E919E0B96D}" type="presParOf" srcId="{7218C4AC-F898-8D40-B2C9-DFA0BF3DEF33}" destId="{80DF6052-770E-054C-8A7B-C74D8607D5C5}" srcOrd="1" destOrd="0" presId="urn:microsoft.com/office/officeart/2005/8/layout/hierarchy1"/>
    <dgm:cxn modelId="{5C234F83-1007-4D4D-A83D-92D2CF3D33CA}" type="presParOf" srcId="{D64A89EA-A7AC-FA4C-8652-CD6F001ED301}" destId="{8D597C32-9804-1243-81D8-8E4004405724}" srcOrd="2" destOrd="0" presId="urn:microsoft.com/office/officeart/2005/8/layout/hierarchy1"/>
    <dgm:cxn modelId="{D7CD7E84-DB53-5549-BEF1-141A7645D510}" type="presParOf" srcId="{8D597C32-9804-1243-81D8-8E4004405724}" destId="{35C1FB19-542C-4941-996E-DC322F0B8EE8}" srcOrd="0" destOrd="0" presId="urn:microsoft.com/office/officeart/2005/8/layout/hierarchy1"/>
    <dgm:cxn modelId="{8615DC77-E347-2149-B297-C187C562EE36}" type="presParOf" srcId="{35C1FB19-542C-4941-996E-DC322F0B8EE8}" destId="{2FEA9C87-C867-8C43-B883-1E7E4539C34A}" srcOrd="0" destOrd="0" presId="urn:microsoft.com/office/officeart/2005/8/layout/hierarchy1"/>
    <dgm:cxn modelId="{57EDC684-9EB2-0A4F-B861-D392B5993831}" type="presParOf" srcId="{35C1FB19-542C-4941-996E-DC322F0B8EE8}" destId="{D1A03ADF-B23E-CD40-B028-FEBFD2B8041C}" srcOrd="1" destOrd="0" presId="urn:microsoft.com/office/officeart/2005/8/layout/hierarchy1"/>
    <dgm:cxn modelId="{AA953D8D-27B6-F24E-8D6D-1176ECF9874C}" type="presParOf" srcId="{8D597C32-9804-1243-81D8-8E4004405724}" destId="{EC277708-DE5C-944A-9A8B-F5A8E5C7022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46F7F2-AE4F-47BF-90D0-CC825755BF0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DC96AF-D503-49A6-A9FA-5359D0F970B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If you have any questions at all about the Kings Trust, you can call in and see me </a:t>
          </a:r>
          <a:r>
            <a:rPr lang="en-US" dirty="0">
              <a:sym typeface="Wingdings" panose="05000000000000000000" pitchFamily="2" charset="2"/>
            </a:rPr>
            <a:t></a:t>
          </a:r>
          <a:endParaRPr lang="en-US" dirty="0"/>
        </a:p>
      </dgm:t>
    </dgm:pt>
    <dgm:pt modelId="{50059A69-CD3A-4753-9AB3-86B2C90B26C2}" type="parTrans" cxnId="{0F0630B9-4FF4-4FCC-B1A0-72B55E6697B2}">
      <dgm:prSet/>
      <dgm:spPr/>
      <dgm:t>
        <a:bodyPr/>
        <a:lstStyle/>
        <a:p>
          <a:endParaRPr lang="en-US"/>
        </a:p>
      </dgm:t>
    </dgm:pt>
    <dgm:pt modelId="{F9E9003B-707E-457F-97E5-202A90CE7655}" type="sibTrans" cxnId="{0F0630B9-4FF4-4FCC-B1A0-72B55E6697B2}">
      <dgm:prSet/>
      <dgm:spPr/>
      <dgm:t>
        <a:bodyPr/>
        <a:lstStyle/>
        <a:p>
          <a:endParaRPr lang="en-US"/>
        </a:p>
      </dgm:t>
    </dgm:pt>
    <dgm:pt modelId="{730D7CF1-644F-4687-894E-345036655B1A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en-US" dirty="0"/>
            <a:t>Visit the Prince’s/KINGS Trust website if you need some more information </a:t>
          </a:r>
          <a:r>
            <a:rPr lang="en-GB" dirty="0">
              <a:hlinkClick xmlns:r="http://schemas.openxmlformats.org/officeDocument/2006/relationships" r:id="rId1"/>
            </a:rPr>
            <a:t>https://www.princes-trust.org.uk/help-for-young-people/unlock-your-potential/explore-your-potential</a:t>
          </a:r>
          <a:r>
            <a:rPr lang="en-GB" dirty="0"/>
            <a:t> </a:t>
          </a:r>
          <a:endParaRPr lang="en-US" dirty="0"/>
        </a:p>
      </dgm:t>
    </dgm:pt>
    <dgm:pt modelId="{BA4455D2-80ED-46D0-81F5-F5F920874063}" type="parTrans" cxnId="{89CEC4FC-4294-445D-962E-9D09B0EC84FA}">
      <dgm:prSet/>
      <dgm:spPr/>
      <dgm:t>
        <a:bodyPr/>
        <a:lstStyle/>
        <a:p>
          <a:endParaRPr lang="en-US"/>
        </a:p>
      </dgm:t>
    </dgm:pt>
    <dgm:pt modelId="{A21D46F7-5DA7-476E-9D1E-CE4F922FC9CD}" type="sibTrans" cxnId="{89CEC4FC-4294-445D-962E-9D09B0EC84FA}">
      <dgm:prSet/>
      <dgm:spPr/>
      <dgm:t>
        <a:bodyPr/>
        <a:lstStyle/>
        <a:p>
          <a:endParaRPr lang="en-US"/>
        </a:p>
      </dgm:t>
    </dgm:pt>
    <dgm:pt modelId="{AE1C5DDA-48FC-409E-BD75-0C4CCCE6CB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You can send me an email on ahill444</a:t>
          </a:r>
          <a:r>
            <a:rPr lang="en-US" dirty="0">
              <a:hlinkClick xmlns:r="http://schemas.openxmlformats.org/officeDocument/2006/relationships" r:id="rId2"/>
            </a:rPr>
            <a:t>@c2ken.net</a:t>
          </a:r>
          <a:endParaRPr lang="en-US" dirty="0"/>
        </a:p>
      </dgm:t>
    </dgm:pt>
    <dgm:pt modelId="{7C68F17B-6FD5-483E-99B9-C6DD1407D3A5}" type="parTrans" cxnId="{82A7AF47-8E27-458C-BF0F-0FB434FA72C2}">
      <dgm:prSet/>
      <dgm:spPr/>
      <dgm:t>
        <a:bodyPr/>
        <a:lstStyle/>
        <a:p>
          <a:endParaRPr lang="en-US"/>
        </a:p>
      </dgm:t>
    </dgm:pt>
    <dgm:pt modelId="{6CE3EBC3-8D31-49F5-BFB0-1B085B0D23AF}" type="sibTrans" cxnId="{82A7AF47-8E27-458C-BF0F-0FB434FA72C2}">
      <dgm:prSet/>
      <dgm:spPr/>
      <dgm:t>
        <a:bodyPr/>
        <a:lstStyle/>
        <a:p>
          <a:endParaRPr lang="en-US"/>
        </a:p>
      </dgm:t>
    </dgm:pt>
    <dgm:pt modelId="{08B75827-01A8-4175-A7C6-475556ECEE94}" type="pres">
      <dgm:prSet presAssocID="{C646F7F2-AE4F-47BF-90D0-CC825755BF09}" presName="root" presStyleCnt="0">
        <dgm:presLayoutVars>
          <dgm:dir/>
          <dgm:resizeHandles val="exact"/>
        </dgm:presLayoutVars>
      </dgm:prSet>
      <dgm:spPr/>
    </dgm:pt>
    <dgm:pt modelId="{9591C7D0-3028-4D97-8584-75BF84CB857F}" type="pres">
      <dgm:prSet presAssocID="{E4DC96AF-D503-49A6-A9FA-5359D0F970BE}" presName="compNode" presStyleCnt="0"/>
      <dgm:spPr/>
    </dgm:pt>
    <dgm:pt modelId="{D4CD5EA2-4F2C-4BD1-9A08-D2A8A9C9D15E}" type="pres">
      <dgm:prSet presAssocID="{E4DC96AF-D503-49A6-A9FA-5359D0F970BE}" presName="bgRect" presStyleLbl="bgShp" presStyleIdx="0" presStyleCnt="3"/>
      <dgm:spPr/>
    </dgm:pt>
    <dgm:pt modelId="{B2B6EB14-1F80-4C4C-A4FD-A7F53D55F472}" type="pres">
      <dgm:prSet presAssocID="{E4DC96AF-D503-49A6-A9FA-5359D0F970BE}" presName="iconRect" presStyleLbl="node1" presStyleIdx="0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ceiver"/>
        </a:ext>
      </dgm:extLst>
    </dgm:pt>
    <dgm:pt modelId="{53B03B58-171C-4646-829F-3169D73C283F}" type="pres">
      <dgm:prSet presAssocID="{E4DC96AF-D503-49A6-A9FA-5359D0F970BE}" presName="spaceRect" presStyleCnt="0"/>
      <dgm:spPr/>
    </dgm:pt>
    <dgm:pt modelId="{4CCDB767-D6CA-4BE5-9ADD-48ED7A6B9181}" type="pres">
      <dgm:prSet presAssocID="{E4DC96AF-D503-49A6-A9FA-5359D0F970BE}" presName="parTx" presStyleLbl="revTx" presStyleIdx="0" presStyleCnt="3">
        <dgm:presLayoutVars>
          <dgm:chMax val="0"/>
          <dgm:chPref val="0"/>
        </dgm:presLayoutVars>
      </dgm:prSet>
      <dgm:spPr/>
    </dgm:pt>
    <dgm:pt modelId="{A0BF2CA5-EDEB-4AD1-85DF-265C76BBFBFF}" type="pres">
      <dgm:prSet presAssocID="{F9E9003B-707E-457F-97E5-202A90CE7655}" presName="sibTrans" presStyleCnt="0"/>
      <dgm:spPr/>
    </dgm:pt>
    <dgm:pt modelId="{21AADA40-233F-4B75-83B8-967A7689C27B}" type="pres">
      <dgm:prSet presAssocID="{730D7CF1-644F-4687-894E-345036655B1A}" presName="compNode" presStyleCnt="0"/>
      <dgm:spPr/>
    </dgm:pt>
    <dgm:pt modelId="{548DEE4B-C8F7-4207-B5AB-04F8795E7BEB}" type="pres">
      <dgm:prSet presAssocID="{730D7CF1-644F-4687-894E-345036655B1A}" presName="bgRect" presStyleLbl="bgShp" presStyleIdx="1" presStyleCnt="3"/>
      <dgm:spPr/>
    </dgm:pt>
    <dgm:pt modelId="{AD5F3172-AC40-46D3-AEB0-BC679510AA06}" type="pres">
      <dgm:prSet presAssocID="{730D7CF1-644F-4687-894E-345036655B1A}" presName="iconRect" presStyleLbl="node1" presStyleIdx="1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Internet outline"/>
        </a:ext>
      </dgm:extLst>
    </dgm:pt>
    <dgm:pt modelId="{C092F06F-AFC2-40CA-838B-6D5773A594AB}" type="pres">
      <dgm:prSet presAssocID="{730D7CF1-644F-4687-894E-345036655B1A}" presName="spaceRect" presStyleCnt="0"/>
      <dgm:spPr/>
    </dgm:pt>
    <dgm:pt modelId="{1D5AD850-7D0C-4EF3-A6A6-98440DC4CE66}" type="pres">
      <dgm:prSet presAssocID="{730D7CF1-644F-4687-894E-345036655B1A}" presName="parTx" presStyleLbl="revTx" presStyleIdx="1" presStyleCnt="3">
        <dgm:presLayoutVars>
          <dgm:chMax val="0"/>
          <dgm:chPref val="0"/>
        </dgm:presLayoutVars>
      </dgm:prSet>
      <dgm:spPr/>
    </dgm:pt>
    <dgm:pt modelId="{34379963-AE70-4EB6-90B5-D2240D8D948C}" type="pres">
      <dgm:prSet presAssocID="{A21D46F7-5DA7-476E-9D1E-CE4F922FC9CD}" presName="sibTrans" presStyleCnt="0"/>
      <dgm:spPr/>
    </dgm:pt>
    <dgm:pt modelId="{6345B48E-6DBA-43B7-AA89-F356179F9F04}" type="pres">
      <dgm:prSet presAssocID="{AE1C5DDA-48FC-409E-BD75-0C4CCCE6CB60}" presName="compNode" presStyleCnt="0"/>
      <dgm:spPr/>
    </dgm:pt>
    <dgm:pt modelId="{07E3C34E-7624-4336-ADC7-CBDFEC608583}" type="pres">
      <dgm:prSet presAssocID="{AE1C5DDA-48FC-409E-BD75-0C4CCCE6CB60}" presName="bgRect" presStyleLbl="bgShp" presStyleIdx="2" presStyleCnt="3"/>
      <dgm:spPr/>
    </dgm:pt>
    <dgm:pt modelId="{B2387113-2398-4818-820D-E599BDD5CB59}" type="pres">
      <dgm:prSet presAssocID="{AE1C5DDA-48FC-409E-BD75-0C4CCCE6CB60}" presName="iconRect" presStyleLbl="node1" presStyleIdx="2" presStyleCnt="3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7674833E-B568-4076-A3F2-676CB4E155F1}" type="pres">
      <dgm:prSet presAssocID="{AE1C5DDA-48FC-409E-BD75-0C4CCCE6CB60}" presName="spaceRect" presStyleCnt="0"/>
      <dgm:spPr/>
    </dgm:pt>
    <dgm:pt modelId="{C928B17C-4893-42ED-84B4-58E6044B00A7}" type="pres">
      <dgm:prSet presAssocID="{AE1C5DDA-48FC-409E-BD75-0C4CCCE6CB60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2A7AF47-8E27-458C-BF0F-0FB434FA72C2}" srcId="{C646F7F2-AE4F-47BF-90D0-CC825755BF09}" destId="{AE1C5DDA-48FC-409E-BD75-0C4CCCE6CB60}" srcOrd="2" destOrd="0" parTransId="{7C68F17B-6FD5-483E-99B9-C6DD1407D3A5}" sibTransId="{6CE3EBC3-8D31-49F5-BFB0-1B085B0D23AF}"/>
    <dgm:cxn modelId="{6AEAF17A-183B-4A51-BC1B-C27567664409}" type="presOf" srcId="{AE1C5DDA-48FC-409E-BD75-0C4CCCE6CB60}" destId="{C928B17C-4893-42ED-84B4-58E6044B00A7}" srcOrd="0" destOrd="0" presId="urn:microsoft.com/office/officeart/2018/2/layout/IconVerticalSolidList"/>
    <dgm:cxn modelId="{FD359D93-3B64-4996-A871-D473E6B98012}" type="presOf" srcId="{C646F7F2-AE4F-47BF-90D0-CC825755BF09}" destId="{08B75827-01A8-4175-A7C6-475556ECEE94}" srcOrd="0" destOrd="0" presId="urn:microsoft.com/office/officeart/2018/2/layout/IconVerticalSolidList"/>
    <dgm:cxn modelId="{74FB839A-9A9B-4340-9B54-A21FD0582800}" type="presOf" srcId="{E4DC96AF-D503-49A6-A9FA-5359D0F970BE}" destId="{4CCDB767-D6CA-4BE5-9ADD-48ED7A6B9181}" srcOrd="0" destOrd="0" presId="urn:microsoft.com/office/officeart/2018/2/layout/IconVerticalSolidList"/>
    <dgm:cxn modelId="{0F0630B9-4FF4-4FCC-B1A0-72B55E6697B2}" srcId="{C646F7F2-AE4F-47BF-90D0-CC825755BF09}" destId="{E4DC96AF-D503-49A6-A9FA-5359D0F970BE}" srcOrd="0" destOrd="0" parTransId="{50059A69-CD3A-4753-9AB3-86B2C90B26C2}" sibTransId="{F9E9003B-707E-457F-97E5-202A90CE7655}"/>
    <dgm:cxn modelId="{613160D1-8A2A-44BA-B0AE-CF1B3BC9ABAE}" type="presOf" srcId="{730D7CF1-644F-4687-894E-345036655B1A}" destId="{1D5AD850-7D0C-4EF3-A6A6-98440DC4CE66}" srcOrd="0" destOrd="0" presId="urn:microsoft.com/office/officeart/2018/2/layout/IconVerticalSolidList"/>
    <dgm:cxn modelId="{89CEC4FC-4294-445D-962E-9D09B0EC84FA}" srcId="{C646F7F2-AE4F-47BF-90D0-CC825755BF09}" destId="{730D7CF1-644F-4687-894E-345036655B1A}" srcOrd="1" destOrd="0" parTransId="{BA4455D2-80ED-46D0-81F5-F5F920874063}" sibTransId="{A21D46F7-5DA7-476E-9D1E-CE4F922FC9CD}"/>
    <dgm:cxn modelId="{B0731C56-8EC7-48D2-B339-10BC690F0F5F}" type="presParOf" srcId="{08B75827-01A8-4175-A7C6-475556ECEE94}" destId="{9591C7D0-3028-4D97-8584-75BF84CB857F}" srcOrd="0" destOrd="0" presId="urn:microsoft.com/office/officeart/2018/2/layout/IconVerticalSolidList"/>
    <dgm:cxn modelId="{AC6459E5-2C21-4D63-A186-27B249B4EE2E}" type="presParOf" srcId="{9591C7D0-3028-4D97-8584-75BF84CB857F}" destId="{D4CD5EA2-4F2C-4BD1-9A08-D2A8A9C9D15E}" srcOrd="0" destOrd="0" presId="urn:microsoft.com/office/officeart/2018/2/layout/IconVerticalSolidList"/>
    <dgm:cxn modelId="{D96CBBB7-B5C2-485C-93E2-DF0804C47E66}" type="presParOf" srcId="{9591C7D0-3028-4D97-8584-75BF84CB857F}" destId="{B2B6EB14-1F80-4C4C-A4FD-A7F53D55F472}" srcOrd="1" destOrd="0" presId="urn:microsoft.com/office/officeart/2018/2/layout/IconVerticalSolidList"/>
    <dgm:cxn modelId="{53EA26C5-F795-438B-BCC2-F37F08D6AE90}" type="presParOf" srcId="{9591C7D0-3028-4D97-8584-75BF84CB857F}" destId="{53B03B58-171C-4646-829F-3169D73C283F}" srcOrd="2" destOrd="0" presId="urn:microsoft.com/office/officeart/2018/2/layout/IconVerticalSolidList"/>
    <dgm:cxn modelId="{3FABC655-799C-4F1D-8516-BCE0EA386C7E}" type="presParOf" srcId="{9591C7D0-3028-4D97-8584-75BF84CB857F}" destId="{4CCDB767-D6CA-4BE5-9ADD-48ED7A6B9181}" srcOrd="3" destOrd="0" presId="urn:microsoft.com/office/officeart/2018/2/layout/IconVerticalSolidList"/>
    <dgm:cxn modelId="{62F8F295-F535-4AD6-A246-621BF799F3E3}" type="presParOf" srcId="{08B75827-01A8-4175-A7C6-475556ECEE94}" destId="{A0BF2CA5-EDEB-4AD1-85DF-265C76BBFBFF}" srcOrd="1" destOrd="0" presId="urn:microsoft.com/office/officeart/2018/2/layout/IconVerticalSolidList"/>
    <dgm:cxn modelId="{60439830-3940-4205-BD43-C67372F2A5AB}" type="presParOf" srcId="{08B75827-01A8-4175-A7C6-475556ECEE94}" destId="{21AADA40-233F-4B75-83B8-967A7689C27B}" srcOrd="2" destOrd="0" presId="urn:microsoft.com/office/officeart/2018/2/layout/IconVerticalSolidList"/>
    <dgm:cxn modelId="{F497DB86-AF05-4297-B0A4-9EF0701E3291}" type="presParOf" srcId="{21AADA40-233F-4B75-83B8-967A7689C27B}" destId="{548DEE4B-C8F7-4207-B5AB-04F8795E7BEB}" srcOrd="0" destOrd="0" presId="urn:microsoft.com/office/officeart/2018/2/layout/IconVerticalSolidList"/>
    <dgm:cxn modelId="{CB907F1A-BA11-430C-89F9-941FDF6868B4}" type="presParOf" srcId="{21AADA40-233F-4B75-83B8-967A7689C27B}" destId="{AD5F3172-AC40-46D3-AEB0-BC679510AA06}" srcOrd="1" destOrd="0" presId="urn:microsoft.com/office/officeart/2018/2/layout/IconVerticalSolidList"/>
    <dgm:cxn modelId="{49C52837-D3F1-4E7F-9801-2234E1F005C2}" type="presParOf" srcId="{21AADA40-233F-4B75-83B8-967A7689C27B}" destId="{C092F06F-AFC2-40CA-838B-6D5773A594AB}" srcOrd="2" destOrd="0" presId="urn:microsoft.com/office/officeart/2018/2/layout/IconVerticalSolidList"/>
    <dgm:cxn modelId="{FF166AD0-C666-4837-A1EF-2FAC55BAA902}" type="presParOf" srcId="{21AADA40-233F-4B75-83B8-967A7689C27B}" destId="{1D5AD850-7D0C-4EF3-A6A6-98440DC4CE66}" srcOrd="3" destOrd="0" presId="urn:microsoft.com/office/officeart/2018/2/layout/IconVerticalSolidList"/>
    <dgm:cxn modelId="{3A8A7754-E39E-4B08-A196-84453D389B0F}" type="presParOf" srcId="{08B75827-01A8-4175-A7C6-475556ECEE94}" destId="{34379963-AE70-4EB6-90B5-D2240D8D948C}" srcOrd="3" destOrd="0" presId="urn:microsoft.com/office/officeart/2018/2/layout/IconVerticalSolidList"/>
    <dgm:cxn modelId="{280DFA2B-C5E9-4341-9BA8-3BE2B952F451}" type="presParOf" srcId="{08B75827-01A8-4175-A7C6-475556ECEE94}" destId="{6345B48E-6DBA-43B7-AA89-F356179F9F04}" srcOrd="4" destOrd="0" presId="urn:microsoft.com/office/officeart/2018/2/layout/IconVerticalSolidList"/>
    <dgm:cxn modelId="{577099F1-A2C5-4217-9458-40CB227270F3}" type="presParOf" srcId="{6345B48E-6DBA-43B7-AA89-F356179F9F04}" destId="{07E3C34E-7624-4336-ADC7-CBDFEC608583}" srcOrd="0" destOrd="0" presId="urn:microsoft.com/office/officeart/2018/2/layout/IconVerticalSolidList"/>
    <dgm:cxn modelId="{EE71FE50-4CCC-40E3-82B5-CB7D9EF3D089}" type="presParOf" srcId="{6345B48E-6DBA-43B7-AA89-F356179F9F04}" destId="{B2387113-2398-4818-820D-E599BDD5CB59}" srcOrd="1" destOrd="0" presId="urn:microsoft.com/office/officeart/2018/2/layout/IconVerticalSolidList"/>
    <dgm:cxn modelId="{A8B0D6AC-CA25-4A56-B26F-E81F3A5AF12B}" type="presParOf" srcId="{6345B48E-6DBA-43B7-AA89-F356179F9F04}" destId="{7674833E-B568-4076-A3F2-676CB4E155F1}" srcOrd="2" destOrd="0" presId="urn:microsoft.com/office/officeart/2018/2/layout/IconVerticalSolidList"/>
    <dgm:cxn modelId="{9FFCE23F-5D51-41AF-A78D-13DE6479C221}" type="presParOf" srcId="{6345B48E-6DBA-43B7-AA89-F356179F9F04}" destId="{C928B17C-4893-42ED-84B4-58E6044B00A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980AA-5C81-A84D-BE30-34B661B89395}">
      <dsp:nvSpPr>
        <dsp:cNvPr id="0" name=""/>
        <dsp:cNvSpPr/>
      </dsp:nvSpPr>
      <dsp:spPr>
        <a:xfrm>
          <a:off x="0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5604B9-3FA5-704A-BF2B-6207F0A328BA}">
      <dsp:nvSpPr>
        <dsp:cNvPr id="0" name=""/>
        <dsp:cNvSpPr/>
      </dsp:nvSpPr>
      <dsp:spPr>
        <a:xfrm>
          <a:off x="328612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Students will be provided with workbooks for each unit. These will be completed during class time.</a:t>
          </a:r>
        </a:p>
      </dsp:txBody>
      <dsp:txXfrm>
        <a:off x="383617" y="1352504"/>
        <a:ext cx="2847502" cy="1768010"/>
      </dsp:txXfrm>
    </dsp:sp>
    <dsp:sp modelId="{DB638FAC-5F5D-C04D-AFBE-17456311D2E5}">
      <dsp:nvSpPr>
        <dsp:cNvPr id="0" name=""/>
        <dsp:cNvSpPr/>
      </dsp:nvSpPr>
      <dsp:spPr>
        <a:xfrm>
          <a:off x="3614737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3BFEB-372C-CB4A-A6C0-27F0A3530B59}">
      <dsp:nvSpPr>
        <dsp:cNvPr id="0" name=""/>
        <dsp:cNvSpPr/>
      </dsp:nvSpPr>
      <dsp:spPr>
        <a:xfrm>
          <a:off x="3943350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workbooks will be sent for moderation and an appropriate Level will be awarded to the student.</a:t>
          </a:r>
        </a:p>
      </dsp:txBody>
      <dsp:txXfrm>
        <a:off x="3998355" y="1352504"/>
        <a:ext cx="2847502" cy="1768010"/>
      </dsp:txXfrm>
    </dsp:sp>
    <dsp:sp modelId="{2FEA9C87-C867-8C43-B883-1E7E4539C34A}">
      <dsp:nvSpPr>
        <dsp:cNvPr id="0" name=""/>
        <dsp:cNvSpPr/>
      </dsp:nvSpPr>
      <dsp:spPr>
        <a:xfrm>
          <a:off x="7229475" y="985317"/>
          <a:ext cx="2957512" cy="18780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A03ADF-B23E-CD40-B028-FEBFD2B8041C}">
      <dsp:nvSpPr>
        <dsp:cNvPr id="0" name=""/>
        <dsp:cNvSpPr/>
      </dsp:nvSpPr>
      <dsp:spPr>
        <a:xfrm>
          <a:off x="7558087" y="1297499"/>
          <a:ext cx="2957512" cy="18780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Over 2 years the students will complete several units which focus on life after school, e.g., finance, getting a job, setting up a business.  </a:t>
          </a:r>
        </a:p>
      </dsp:txBody>
      <dsp:txXfrm>
        <a:off x="7613092" y="1352504"/>
        <a:ext cx="2847502" cy="1768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CD5EA2-4F2C-4BD1-9A08-D2A8A9C9D15E}">
      <dsp:nvSpPr>
        <dsp:cNvPr id="0" name=""/>
        <dsp:cNvSpPr/>
      </dsp:nvSpPr>
      <dsp:spPr>
        <a:xfrm>
          <a:off x="0" y="507"/>
          <a:ext cx="10515600" cy="11884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6EB14-1F80-4C4C-A4FD-A7F53D55F472}">
      <dsp:nvSpPr>
        <dsp:cNvPr id="0" name=""/>
        <dsp:cNvSpPr/>
      </dsp:nvSpPr>
      <dsp:spPr>
        <a:xfrm>
          <a:off x="359500" y="267904"/>
          <a:ext cx="653636" cy="65363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CDB767-D6CA-4BE5-9ADD-48ED7A6B9181}">
      <dsp:nvSpPr>
        <dsp:cNvPr id="0" name=""/>
        <dsp:cNvSpPr/>
      </dsp:nvSpPr>
      <dsp:spPr>
        <a:xfrm>
          <a:off x="1372636" y="507"/>
          <a:ext cx="9142963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75" tIns="125775" rIns="125775" bIns="12577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If you have any questions at all about the Kings Trust, you can call in and see me </a:t>
          </a:r>
          <a:r>
            <a:rPr lang="en-US" sz="2000" kern="1200" dirty="0">
              <a:sym typeface="Wingdings" panose="05000000000000000000" pitchFamily="2" charset="2"/>
            </a:rPr>
            <a:t></a:t>
          </a:r>
          <a:endParaRPr lang="en-US" sz="2000" kern="1200" dirty="0"/>
        </a:p>
      </dsp:txBody>
      <dsp:txXfrm>
        <a:off x="1372636" y="507"/>
        <a:ext cx="9142963" cy="1188429"/>
      </dsp:txXfrm>
    </dsp:sp>
    <dsp:sp modelId="{548DEE4B-C8F7-4207-B5AB-04F8795E7BEB}">
      <dsp:nvSpPr>
        <dsp:cNvPr id="0" name=""/>
        <dsp:cNvSpPr/>
      </dsp:nvSpPr>
      <dsp:spPr>
        <a:xfrm>
          <a:off x="0" y="1486045"/>
          <a:ext cx="10515600" cy="11884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5F3172-AC40-46D3-AEB0-BC679510AA06}">
      <dsp:nvSpPr>
        <dsp:cNvPr id="0" name=""/>
        <dsp:cNvSpPr/>
      </dsp:nvSpPr>
      <dsp:spPr>
        <a:xfrm>
          <a:off x="359500" y="1753441"/>
          <a:ext cx="653636" cy="65363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AD850-7D0C-4EF3-A6A6-98440DC4CE66}">
      <dsp:nvSpPr>
        <dsp:cNvPr id="0" name=""/>
        <dsp:cNvSpPr/>
      </dsp:nvSpPr>
      <dsp:spPr>
        <a:xfrm>
          <a:off x="1372636" y="1486045"/>
          <a:ext cx="9142963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75" tIns="125775" rIns="125775" bIns="125775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Visit the Prince’s/KINGS Trust website if you need some more information </a:t>
          </a:r>
          <a:r>
            <a:rPr lang="en-GB" sz="2000" kern="1200" dirty="0">
              <a:hlinkClick xmlns:r="http://schemas.openxmlformats.org/officeDocument/2006/relationships" r:id="rId5"/>
            </a:rPr>
            <a:t>https://www.princes-trust.org.uk/help-for-young-people/unlock-your-potential/explore-your-potential</a:t>
          </a:r>
          <a:r>
            <a:rPr lang="en-GB" sz="2000" kern="1200" dirty="0"/>
            <a:t> </a:t>
          </a:r>
          <a:endParaRPr lang="en-US" sz="2000" kern="1200" dirty="0"/>
        </a:p>
      </dsp:txBody>
      <dsp:txXfrm>
        <a:off x="1372636" y="1486045"/>
        <a:ext cx="9142963" cy="1188429"/>
      </dsp:txXfrm>
    </dsp:sp>
    <dsp:sp modelId="{07E3C34E-7624-4336-ADC7-CBDFEC608583}">
      <dsp:nvSpPr>
        <dsp:cNvPr id="0" name=""/>
        <dsp:cNvSpPr/>
      </dsp:nvSpPr>
      <dsp:spPr>
        <a:xfrm>
          <a:off x="0" y="2971582"/>
          <a:ext cx="10515600" cy="118842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387113-2398-4818-820D-E599BDD5CB59}">
      <dsp:nvSpPr>
        <dsp:cNvPr id="0" name=""/>
        <dsp:cNvSpPr/>
      </dsp:nvSpPr>
      <dsp:spPr>
        <a:xfrm>
          <a:off x="359500" y="3238979"/>
          <a:ext cx="653636" cy="653636"/>
        </a:xfrm>
        <a:prstGeom prst="rect">
          <a:avLst/>
        </a:prstGeom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28B17C-4893-42ED-84B4-58E6044B00A7}">
      <dsp:nvSpPr>
        <dsp:cNvPr id="0" name=""/>
        <dsp:cNvSpPr/>
      </dsp:nvSpPr>
      <dsp:spPr>
        <a:xfrm>
          <a:off x="1372636" y="2971582"/>
          <a:ext cx="9142963" cy="1188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75" tIns="125775" rIns="125775" bIns="12577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You can send me an email on ahill444</a:t>
          </a:r>
          <a:r>
            <a:rPr lang="en-US" sz="2000" kern="1200" dirty="0">
              <a:hlinkClick xmlns:r="http://schemas.openxmlformats.org/officeDocument/2006/relationships" r:id="rId8"/>
            </a:rPr>
            <a:t>@c2ken.net</a:t>
          </a:r>
          <a:endParaRPr lang="en-US" sz="2000" kern="1200" dirty="0"/>
        </a:p>
      </dsp:txBody>
      <dsp:txXfrm>
        <a:off x="1372636" y="2971582"/>
        <a:ext cx="9142963" cy="11884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47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51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87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3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89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30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716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38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2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38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1/13/2025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68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62" r:id="rId5"/>
    <p:sldLayoutId id="2147483663" r:id="rId6"/>
    <p:sldLayoutId id="2147483669" r:id="rId7"/>
    <p:sldLayoutId id="2147483664" r:id="rId8"/>
    <p:sldLayoutId id="2147483665" r:id="rId9"/>
    <p:sldLayoutId id="2147483666" r:id="rId10"/>
    <p:sldLayoutId id="2147483667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2" name="Rectangle 81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A505F40-D149-43ED-AF99-35E23BCA8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6" name="Freeform: Shape 85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2E23CC-5E67-8A4E-83A2-2969F93EF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3563422"/>
            <a:ext cx="7268147" cy="1754376"/>
          </a:xfrm>
        </p:spPr>
        <p:txBody>
          <a:bodyPr>
            <a:normAutofit/>
          </a:bodyPr>
          <a:lstStyle/>
          <a:p>
            <a:r>
              <a:rPr lang="en-US" dirty="0"/>
              <a:t>King’s Trust – Achieve Programme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F59E48-F1AE-1946-AA4E-8880487ED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384878"/>
            <a:ext cx="7315200" cy="775494"/>
          </a:xfrm>
        </p:spPr>
        <p:txBody>
          <a:bodyPr>
            <a:normAutofit/>
          </a:bodyPr>
          <a:lstStyle/>
          <a:p>
            <a:r>
              <a:rPr lang="en-US" dirty="0"/>
              <a:t>2023-2025</a:t>
            </a:r>
          </a:p>
        </p:txBody>
      </p:sp>
      <p:pic>
        <p:nvPicPr>
          <p:cNvPr id="6" name="Picture 5" descr="Text&#10;&#10;Description automatically generated with medium confidence">
            <a:extLst>
              <a:ext uri="{FF2B5EF4-FFF2-40B4-BE49-F238E27FC236}">
                <a16:creationId xmlns:a16="http://schemas.microsoft.com/office/drawing/2014/main" id="{D1EFC468-2116-3B41-838B-A4E4AA2CEE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475" y="794862"/>
            <a:ext cx="6153150" cy="2276665"/>
          </a:xfrm>
          <a:prstGeom prst="rect">
            <a:avLst/>
          </a:prstGeom>
        </p:spPr>
      </p:pic>
      <p:pic>
        <p:nvPicPr>
          <p:cNvPr id="1028" name="Picture 4" descr="King's youth charity formally changes name in UK as new ...">
            <a:extLst>
              <a:ext uri="{FF2B5EF4-FFF2-40B4-BE49-F238E27FC236}">
                <a16:creationId xmlns:a16="http://schemas.microsoft.com/office/drawing/2014/main" id="{257AACB8-ED28-F0BE-09F6-AF38F2365A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1426" y="697628"/>
            <a:ext cx="2635799" cy="237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096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E20309-1FB9-4818-BAFA-9C4C053417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FBD77573-9EF2-4C35-8285-A1CF6FBB0E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" y="0"/>
            <a:ext cx="5511704" cy="6858000"/>
          </a:xfrm>
          <a:custGeom>
            <a:avLst/>
            <a:gdLst>
              <a:gd name="connsiteX0" fmla="*/ 5511704 w 5511704"/>
              <a:gd name="connsiteY0" fmla="*/ 0 h 6886576"/>
              <a:gd name="connsiteX1" fmla="*/ 1008599 w 5511704"/>
              <a:gd name="connsiteY1" fmla="*/ 0 h 6886576"/>
              <a:gd name="connsiteX2" fmla="*/ 1310975 w 5511704"/>
              <a:gd name="connsiteY2" fmla="*/ 110728 h 6886576"/>
              <a:gd name="connsiteX3" fmla="*/ 1267362 w 5511704"/>
              <a:gd name="connsiteY3" fmla="*/ 135731 h 6886576"/>
              <a:gd name="connsiteX4" fmla="*/ 1005692 w 5511704"/>
              <a:gd name="connsiteY4" fmla="*/ 71437 h 6886576"/>
              <a:gd name="connsiteX5" fmla="*/ 953358 w 5511704"/>
              <a:gd name="connsiteY5" fmla="*/ 89297 h 6886576"/>
              <a:gd name="connsiteX6" fmla="*/ 979525 w 5511704"/>
              <a:gd name="connsiteY6" fmla="*/ 164307 h 6886576"/>
              <a:gd name="connsiteX7" fmla="*/ 1092915 w 5511704"/>
              <a:gd name="connsiteY7" fmla="*/ 192882 h 6886576"/>
              <a:gd name="connsiteX8" fmla="*/ 1270270 w 5511704"/>
              <a:gd name="connsiteY8" fmla="*/ 375047 h 6886576"/>
              <a:gd name="connsiteX9" fmla="*/ 1002784 w 5511704"/>
              <a:gd name="connsiteY9" fmla="*/ 353615 h 6886576"/>
              <a:gd name="connsiteX10" fmla="*/ 956265 w 5511704"/>
              <a:gd name="connsiteY10" fmla="*/ 396479 h 6886576"/>
              <a:gd name="connsiteX11" fmla="*/ 938820 w 5511704"/>
              <a:gd name="connsiteY11" fmla="*/ 453629 h 6886576"/>
              <a:gd name="connsiteX12" fmla="*/ 860319 w 5511704"/>
              <a:gd name="connsiteY12" fmla="*/ 360759 h 6886576"/>
              <a:gd name="connsiteX13" fmla="*/ 793447 w 5511704"/>
              <a:gd name="connsiteY13" fmla="*/ 335757 h 6886576"/>
              <a:gd name="connsiteX14" fmla="*/ 773095 w 5511704"/>
              <a:gd name="connsiteY14" fmla="*/ 417910 h 6886576"/>
              <a:gd name="connsiteX15" fmla="*/ 834151 w 5511704"/>
              <a:gd name="connsiteY15" fmla="*/ 507206 h 6886576"/>
              <a:gd name="connsiteX16" fmla="*/ 996969 w 5511704"/>
              <a:gd name="connsiteY16" fmla="*/ 560785 h 6886576"/>
              <a:gd name="connsiteX17" fmla="*/ 822522 w 5511704"/>
              <a:gd name="connsiteY17" fmla="*/ 560785 h 6886576"/>
              <a:gd name="connsiteX18" fmla="*/ 621908 w 5511704"/>
              <a:gd name="connsiteY18" fmla="*/ 525066 h 6886576"/>
              <a:gd name="connsiteX19" fmla="*/ 409664 w 5511704"/>
              <a:gd name="connsiteY19" fmla="*/ 535781 h 6886576"/>
              <a:gd name="connsiteX20" fmla="*/ 209049 w 5511704"/>
              <a:gd name="connsiteY20" fmla="*/ 464344 h 6886576"/>
              <a:gd name="connsiteX21" fmla="*/ 5527 w 5511704"/>
              <a:gd name="connsiteY21" fmla="*/ 467916 h 6886576"/>
              <a:gd name="connsiteX22" fmla="*/ 906838 w 5511704"/>
              <a:gd name="connsiteY22" fmla="*/ 914400 h 6886576"/>
              <a:gd name="connsiteX23" fmla="*/ 863226 w 5511704"/>
              <a:gd name="connsiteY23" fmla="*/ 925116 h 6886576"/>
              <a:gd name="connsiteX24" fmla="*/ 805077 w 5511704"/>
              <a:gd name="connsiteY24" fmla="*/ 953691 h 6886576"/>
              <a:gd name="connsiteX25" fmla="*/ 848689 w 5511704"/>
              <a:gd name="connsiteY25" fmla="*/ 1010841 h 6886576"/>
              <a:gd name="connsiteX26" fmla="*/ 1084193 w 5511704"/>
              <a:gd name="connsiteY26" fmla="*/ 1117997 h 6886576"/>
              <a:gd name="connsiteX27" fmla="*/ 1142342 w 5511704"/>
              <a:gd name="connsiteY27" fmla="*/ 1225153 h 6886576"/>
              <a:gd name="connsiteX28" fmla="*/ 1069655 w 5511704"/>
              <a:gd name="connsiteY28" fmla="*/ 1214438 h 6886576"/>
              <a:gd name="connsiteX29" fmla="*/ 1005692 w 5511704"/>
              <a:gd name="connsiteY29" fmla="*/ 1235869 h 6886576"/>
              <a:gd name="connsiteX30" fmla="*/ 1031858 w 5511704"/>
              <a:gd name="connsiteY30" fmla="*/ 1371600 h 6886576"/>
              <a:gd name="connsiteX31" fmla="*/ 1366216 w 5511704"/>
              <a:gd name="connsiteY31" fmla="*/ 1546622 h 6886576"/>
              <a:gd name="connsiteX32" fmla="*/ 1395290 w 5511704"/>
              <a:gd name="connsiteY32" fmla="*/ 1603772 h 6886576"/>
              <a:gd name="connsiteX33" fmla="*/ 1354586 w 5511704"/>
              <a:gd name="connsiteY33" fmla="*/ 1643063 h 6886576"/>
              <a:gd name="connsiteX34" fmla="*/ 1247011 w 5511704"/>
              <a:gd name="connsiteY34" fmla="*/ 1664494 h 6886576"/>
              <a:gd name="connsiteX35" fmla="*/ 1398198 w 5511704"/>
              <a:gd name="connsiteY35" fmla="*/ 1857375 h 6886576"/>
              <a:gd name="connsiteX36" fmla="*/ 1453440 w 5511704"/>
              <a:gd name="connsiteY36" fmla="*/ 1910954 h 6886576"/>
              <a:gd name="connsiteX37" fmla="*/ 1549386 w 5511704"/>
              <a:gd name="connsiteY37" fmla="*/ 1993106 h 6886576"/>
              <a:gd name="connsiteX38" fmla="*/ 1549386 w 5511704"/>
              <a:gd name="connsiteY38" fmla="*/ 2021681 h 6886576"/>
              <a:gd name="connsiteX39" fmla="*/ 1421458 w 5511704"/>
              <a:gd name="connsiteY39" fmla="*/ 2110978 h 6886576"/>
              <a:gd name="connsiteX40" fmla="*/ 1188861 w 5511704"/>
              <a:gd name="connsiteY40" fmla="*/ 2085976 h 6886576"/>
              <a:gd name="connsiteX41" fmla="*/ 1531941 w 5511704"/>
              <a:gd name="connsiteY41" fmla="*/ 2218135 h 6886576"/>
              <a:gd name="connsiteX42" fmla="*/ 421293 w 5511704"/>
              <a:gd name="connsiteY42" fmla="*/ 1900238 h 6886576"/>
              <a:gd name="connsiteX43" fmla="*/ 491072 w 5511704"/>
              <a:gd name="connsiteY43" fmla="*/ 1982391 h 6886576"/>
              <a:gd name="connsiteX44" fmla="*/ 880671 w 5511704"/>
              <a:gd name="connsiteY44" fmla="*/ 2200276 h 6886576"/>
              <a:gd name="connsiteX45" fmla="*/ 991154 w 5511704"/>
              <a:gd name="connsiteY45" fmla="*/ 2336007 h 6886576"/>
              <a:gd name="connsiteX46" fmla="*/ 1107453 w 5511704"/>
              <a:gd name="connsiteY46" fmla="*/ 2411016 h 6886576"/>
              <a:gd name="connsiteX47" fmla="*/ 1270270 w 5511704"/>
              <a:gd name="connsiteY47" fmla="*/ 2411016 h 6886576"/>
              <a:gd name="connsiteX48" fmla="*/ 1386568 w 5511704"/>
              <a:gd name="connsiteY48" fmla="*/ 2528889 h 6886576"/>
              <a:gd name="connsiteX49" fmla="*/ 1267362 w 5511704"/>
              <a:gd name="connsiteY49" fmla="*/ 2553891 h 6886576"/>
              <a:gd name="connsiteX50" fmla="*/ 1127805 w 5511704"/>
              <a:gd name="connsiteY50" fmla="*/ 2536032 h 6886576"/>
              <a:gd name="connsiteX51" fmla="*/ 970802 w 5511704"/>
              <a:gd name="connsiteY51" fmla="*/ 2575322 h 6886576"/>
              <a:gd name="connsiteX52" fmla="*/ 825429 w 5511704"/>
              <a:gd name="connsiteY52" fmla="*/ 2543176 h 6886576"/>
              <a:gd name="connsiteX53" fmla="*/ 650982 w 5511704"/>
              <a:gd name="connsiteY53" fmla="*/ 2564607 h 6886576"/>
              <a:gd name="connsiteX54" fmla="*/ 595740 w 5511704"/>
              <a:gd name="connsiteY54" fmla="*/ 2703909 h 6886576"/>
              <a:gd name="connsiteX55" fmla="*/ 578296 w 5511704"/>
              <a:gd name="connsiteY55" fmla="*/ 2714626 h 6886576"/>
              <a:gd name="connsiteX56" fmla="*/ 255568 w 5511704"/>
              <a:gd name="connsiteY56" fmla="*/ 2936081 h 6886576"/>
              <a:gd name="connsiteX57" fmla="*/ 165437 w 5511704"/>
              <a:gd name="connsiteY57" fmla="*/ 2953941 h 6886576"/>
              <a:gd name="connsiteX58" fmla="*/ 697501 w 5511704"/>
              <a:gd name="connsiteY58" fmla="*/ 3343275 h 6886576"/>
              <a:gd name="connsiteX59" fmla="*/ 339884 w 5511704"/>
              <a:gd name="connsiteY59" fmla="*/ 3243263 h 6886576"/>
              <a:gd name="connsiteX60" fmla="*/ 290458 w 5511704"/>
              <a:gd name="connsiteY60" fmla="*/ 3407569 h 6886576"/>
              <a:gd name="connsiteX61" fmla="*/ 459090 w 5511704"/>
              <a:gd name="connsiteY61" fmla="*/ 3554016 h 6886576"/>
              <a:gd name="connsiteX62" fmla="*/ 520147 w 5511704"/>
              <a:gd name="connsiteY62" fmla="*/ 3843338 h 6886576"/>
              <a:gd name="connsiteX63" fmla="*/ 491072 w 5511704"/>
              <a:gd name="connsiteY63" fmla="*/ 4107657 h 6886576"/>
              <a:gd name="connsiteX64" fmla="*/ 418386 w 5511704"/>
              <a:gd name="connsiteY64" fmla="*/ 4189810 h 6886576"/>
              <a:gd name="connsiteX65" fmla="*/ 313718 w 5511704"/>
              <a:gd name="connsiteY65" fmla="*/ 4339829 h 6886576"/>
              <a:gd name="connsiteX66" fmla="*/ 249753 w 5511704"/>
              <a:gd name="connsiteY66" fmla="*/ 4432698 h 6886576"/>
              <a:gd name="connsiteX67" fmla="*/ 25879 w 5511704"/>
              <a:gd name="connsiteY67" fmla="*/ 4396979 h 6886576"/>
              <a:gd name="connsiteX68" fmla="*/ 325347 w 5511704"/>
              <a:gd name="connsiteY68" fmla="*/ 4632722 h 6886576"/>
              <a:gd name="connsiteX69" fmla="*/ 84029 w 5511704"/>
              <a:gd name="connsiteY69" fmla="*/ 4604147 h 6886576"/>
              <a:gd name="connsiteX70" fmla="*/ 5527 w 5511704"/>
              <a:gd name="connsiteY70" fmla="*/ 4622007 h 6886576"/>
              <a:gd name="connsiteX71" fmla="*/ 49139 w 5511704"/>
              <a:gd name="connsiteY71" fmla="*/ 4697016 h 6886576"/>
              <a:gd name="connsiteX72" fmla="*/ 226494 w 5511704"/>
              <a:gd name="connsiteY72" fmla="*/ 4825604 h 6886576"/>
              <a:gd name="connsiteX73" fmla="*/ 592833 w 5511704"/>
              <a:gd name="connsiteY73" fmla="*/ 5175647 h 6886576"/>
              <a:gd name="connsiteX74" fmla="*/ 238123 w 5511704"/>
              <a:gd name="connsiteY74" fmla="*/ 5014913 h 6886576"/>
              <a:gd name="connsiteX75" fmla="*/ 610278 w 5511704"/>
              <a:gd name="connsiteY75" fmla="*/ 5375673 h 6886576"/>
              <a:gd name="connsiteX76" fmla="*/ 691686 w 5511704"/>
              <a:gd name="connsiteY76" fmla="*/ 5497116 h 6886576"/>
              <a:gd name="connsiteX77" fmla="*/ 860319 w 5511704"/>
              <a:gd name="connsiteY77" fmla="*/ 5793582 h 6886576"/>
              <a:gd name="connsiteX78" fmla="*/ 851597 w 5511704"/>
              <a:gd name="connsiteY78" fmla="*/ 5825729 h 6886576"/>
              <a:gd name="connsiteX79" fmla="*/ 659704 w 5511704"/>
              <a:gd name="connsiteY79" fmla="*/ 5779295 h 6886576"/>
              <a:gd name="connsiteX80" fmla="*/ 909746 w 5511704"/>
              <a:gd name="connsiteY80" fmla="*/ 6029326 h 6886576"/>
              <a:gd name="connsiteX81" fmla="*/ 1168509 w 5511704"/>
              <a:gd name="connsiteY81" fmla="*/ 6222207 h 6886576"/>
              <a:gd name="connsiteX82" fmla="*/ 985339 w 5511704"/>
              <a:gd name="connsiteY82" fmla="*/ 6193632 h 6886576"/>
              <a:gd name="connsiteX83" fmla="*/ 732391 w 5511704"/>
              <a:gd name="connsiteY83" fmla="*/ 6082904 h 6886576"/>
              <a:gd name="connsiteX84" fmla="*/ 645167 w 5511704"/>
              <a:gd name="connsiteY84" fmla="*/ 6125766 h 6886576"/>
              <a:gd name="connsiteX85" fmla="*/ 883579 w 5511704"/>
              <a:gd name="connsiteY85" fmla="*/ 6307932 h 6886576"/>
              <a:gd name="connsiteX86" fmla="*/ 1020229 w 5511704"/>
              <a:gd name="connsiteY86" fmla="*/ 6393657 h 6886576"/>
              <a:gd name="connsiteX87" fmla="*/ 1075471 w 5511704"/>
              <a:gd name="connsiteY87" fmla="*/ 6457950 h 6886576"/>
              <a:gd name="connsiteX88" fmla="*/ 1232473 w 5511704"/>
              <a:gd name="connsiteY88" fmla="*/ 6686551 h 6886576"/>
              <a:gd name="connsiteX89" fmla="*/ 1592997 w 5511704"/>
              <a:gd name="connsiteY89" fmla="*/ 6886576 h 6886576"/>
              <a:gd name="connsiteX90" fmla="*/ 5511704 w 5511704"/>
              <a:gd name="connsiteY90" fmla="*/ 6886576 h 688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5511704" h="6886576">
                <a:moveTo>
                  <a:pt x="5511704" y="0"/>
                </a:moveTo>
                <a:lnTo>
                  <a:pt x="1008599" y="0"/>
                </a:lnTo>
                <a:cubicBezTo>
                  <a:pt x="1110360" y="35719"/>
                  <a:pt x="1209214" y="78581"/>
                  <a:pt x="1310975" y="110728"/>
                </a:cubicBezTo>
                <a:cubicBezTo>
                  <a:pt x="1296437" y="146447"/>
                  <a:pt x="1281900" y="139303"/>
                  <a:pt x="1267362" y="135731"/>
                </a:cubicBezTo>
                <a:cubicBezTo>
                  <a:pt x="1180139" y="121445"/>
                  <a:pt x="1090008" y="110728"/>
                  <a:pt x="1005692" y="71437"/>
                </a:cubicBezTo>
                <a:cubicBezTo>
                  <a:pt x="985339" y="64294"/>
                  <a:pt x="962080" y="64294"/>
                  <a:pt x="953358" y="89297"/>
                </a:cubicBezTo>
                <a:cubicBezTo>
                  <a:pt x="938820" y="125016"/>
                  <a:pt x="959172" y="146447"/>
                  <a:pt x="979525" y="164307"/>
                </a:cubicBezTo>
                <a:cubicBezTo>
                  <a:pt x="1014414" y="196453"/>
                  <a:pt x="1055118" y="189310"/>
                  <a:pt x="1092915" y="192882"/>
                </a:cubicBezTo>
                <a:cubicBezTo>
                  <a:pt x="1197583" y="210741"/>
                  <a:pt x="1247011" y="260747"/>
                  <a:pt x="1270270" y="375047"/>
                </a:cubicBezTo>
                <a:cubicBezTo>
                  <a:pt x="1180139" y="328613"/>
                  <a:pt x="1090008" y="385763"/>
                  <a:pt x="1002784" y="353615"/>
                </a:cubicBezTo>
                <a:cubicBezTo>
                  <a:pt x="979525" y="346472"/>
                  <a:pt x="944635" y="357188"/>
                  <a:pt x="956265" y="396479"/>
                </a:cubicBezTo>
                <a:cubicBezTo>
                  <a:pt x="967894" y="432198"/>
                  <a:pt x="1005692" y="460772"/>
                  <a:pt x="938820" y="453629"/>
                </a:cubicBezTo>
                <a:cubicBezTo>
                  <a:pt x="889393" y="450056"/>
                  <a:pt x="874856" y="407194"/>
                  <a:pt x="860319" y="360759"/>
                </a:cubicBezTo>
                <a:cubicBezTo>
                  <a:pt x="848689" y="335757"/>
                  <a:pt x="816707" y="321469"/>
                  <a:pt x="793447" y="335757"/>
                </a:cubicBezTo>
                <a:cubicBezTo>
                  <a:pt x="764373" y="350044"/>
                  <a:pt x="773095" y="389335"/>
                  <a:pt x="773095" y="417910"/>
                </a:cubicBezTo>
                <a:cubicBezTo>
                  <a:pt x="770187" y="471488"/>
                  <a:pt x="793447" y="496491"/>
                  <a:pt x="834151" y="507206"/>
                </a:cubicBezTo>
                <a:cubicBezTo>
                  <a:pt x="883579" y="521494"/>
                  <a:pt x="933005" y="539354"/>
                  <a:pt x="996969" y="560785"/>
                </a:cubicBezTo>
                <a:cubicBezTo>
                  <a:pt x="927190" y="596503"/>
                  <a:pt x="874856" y="589360"/>
                  <a:pt x="822522" y="560785"/>
                </a:cubicBezTo>
                <a:cubicBezTo>
                  <a:pt x="758558" y="528637"/>
                  <a:pt x="674242" y="485775"/>
                  <a:pt x="621908" y="525066"/>
                </a:cubicBezTo>
                <a:cubicBezTo>
                  <a:pt x="543407" y="582216"/>
                  <a:pt x="479443" y="546497"/>
                  <a:pt x="409664" y="535781"/>
                </a:cubicBezTo>
                <a:cubicBezTo>
                  <a:pt x="264290" y="514350"/>
                  <a:pt x="354422" y="482204"/>
                  <a:pt x="209049" y="464344"/>
                </a:cubicBezTo>
                <a:cubicBezTo>
                  <a:pt x="150900" y="457200"/>
                  <a:pt x="89843" y="428625"/>
                  <a:pt x="5527" y="467916"/>
                </a:cubicBezTo>
                <a:cubicBezTo>
                  <a:pt x="386404" y="675085"/>
                  <a:pt x="566666" y="660797"/>
                  <a:pt x="906838" y="914400"/>
                </a:cubicBezTo>
                <a:cubicBezTo>
                  <a:pt x="892301" y="939404"/>
                  <a:pt x="877764" y="928688"/>
                  <a:pt x="863226" y="925116"/>
                </a:cubicBezTo>
                <a:cubicBezTo>
                  <a:pt x="839967" y="921544"/>
                  <a:pt x="810892" y="907256"/>
                  <a:pt x="805077" y="953691"/>
                </a:cubicBezTo>
                <a:cubicBezTo>
                  <a:pt x="802169" y="989410"/>
                  <a:pt x="819615" y="1007269"/>
                  <a:pt x="848689" y="1010841"/>
                </a:cubicBezTo>
                <a:cubicBezTo>
                  <a:pt x="933005" y="1025129"/>
                  <a:pt x="1008599" y="1075135"/>
                  <a:pt x="1084193" y="1117997"/>
                </a:cubicBezTo>
                <a:cubicBezTo>
                  <a:pt x="1119082" y="1135857"/>
                  <a:pt x="1156879" y="1160860"/>
                  <a:pt x="1142342" y="1225153"/>
                </a:cubicBezTo>
                <a:cubicBezTo>
                  <a:pt x="1113268" y="1243013"/>
                  <a:pt x="1092915" y="1218009"/>
                  <a:pt x="1069655" y="1214438"/>
                </a:cubicBezTo>
                <a:cubicBezTo>
                  <a:pt x="1046396" y="1210866"/>
                  <a:pt x="991154" y="1225153"/>
                  <a:pt x="1005692" y="1235869"/>
                </a:cubicBezTo>
                <a:cubicBezTo>
                  <a:pt x="1072563" y="1275159"/>
                  <a:pt x="950450" y="1371600"/>
                  <a:pt x="1031858" y="1371600"/>
                </a:cubicBezTo>
                <a:cubicBezTo>
                  <a:pt x="1165601" y="1371600"/>
                  <a:pt x="1238288" y="1543050"/>
                  <a:pt x="1366216" y="1546622"/>
                </a:cubicBezTo>
                <a:cubicBezTo>
                  <a:pt x="1386568" y="1546622"/>
                  <a:pt x="1395290" y="1578770"/>
                  <a:pt x="1395290" y="1603772"/>
                </a:cubicBezTo>
                <a:cubicBezTo>
                  <a:pt x="1395290" y="1635920"/>
                  <a:pt x="1374939" y="1639491"/>
                  <a:pt x="1354586" y="1643063"/>
                </a:cubicBezTo>
                <a:cubicBezTo>
                  <a:pt x="1322604" y="1646635"/>
                  <a:pt x="1287715" y="1603772"/>
                  <a:pt x="1247011" y="1664494"/>
                </a:cubicBezTo>
                <a:cubicBezTo>
                  <a:pt x="1322604" y="1700213"/>
                  <a:pt x="1401105" y="1735932"/>
                  <a:pt x="1398198" y="1857375"/>
                </a:cubicBezTo>
                <a:cubicBezTo>
                  <a:pt x="1398198" y="1889523"/>
                  <a:pt x="1430180" y="1903810"/>
                  <a:pt x="1453440" y="1910954"/>
                </a:cubicBezTo>
                <a:cubicBezTo>
                  <a:pt x="1494144" y="1925241"/>
                  <a:pt x="1526126" y="1946673"/>
                  <a:pt x="1549386" y="1993106"/>
                </a:cubicBezTo>
                <a:cubicBezTo>
                  <a:pt x="1549386" y="2003822"/>
                  <a:pt x="1549386" y="2010966"/>
                  <a:pt x="1549386" y="2021681"/>
                </a:cubicBezTo>
                <a:cubicBezTo>
                  <a:pt x="1543571" y="2132410"/>
                  <a:pt x="1485422" y="2128838"/>
                  <a:pt x="1421458" y="2110978"/>
                </a:cubicBezTo>
                <a:cubicBezTo>
                  <a:pt x="1345864" y="2089547"/>
                  <a:pt x="1270270" y="2046685"/>
                  <a:pt x="1188861" y="2085976"/>
                </a:cubicBezTo>
                <a:cubicBezTo>
                  <a:pt x="1302252" y="2139554"/>
                  <a:pt x="1427272" y="2143126"/>
                  <a:pt x="1531941" y="2218135"/>
                </a:cubicBezTo>
                <a:cubicBezTo>
                  <a:pt x="1142342" y="2232422"/>
                  <a:pt x="799262" y="1993106"/>
                  <a:pt x="421293" y="1900238"/>
                </a:cubicBezTo>
                <a:cubicBezTo>
                  <a:pt x="432923" y="1960960"/>
                  <a:pt x="464905" y="1975247"/>
                  <a:pt x="491072" y="1982391"/>
                </a:cubicBezTo>
                <a:cubicBezTo>
                  <a:pt x="630630" y="2028825"/>
                  <a:pt x="752743" y="2121695"/>
                  <a:pt x="880671" y="2200276"/>
                </a:cubicBezTo>
                <a:cubicBezTo>
                  <a:pt x="933005" y="2232422"/>
                  <a:pt x="970802" y="2268142"/>
                  <a:pt x="991154" y="2336007"/>
                </a:cubicBezTo>
                <a:cubicBezTo>
                  <a:pt x="1008599" y="2400300"/>
                  <a:pt x="1043489" y="2428875"/>
                  <a:pt x="1107453" y="2411016"/>
                </a:cubicBezTo>
                <a:cubicBezTo>
                  <a:pt x="1159787" y="2396729"/>
                  <a:pt x="1215029" y="2403873"/>
                  <a:pt x="1270270" y="2411016"/>
                </a:cubicBezTo>
                <a:cubicBezTo>
                  <a:pt x="1331326" y="2418160"/>
                  <a:pt x="1401105" y="2489597"/>
                  <a:pt x="1386568" y="2528889"/>
                </a:cubicBezTo>
                <a:cubicBezTo>
                  <a:pt x="1357494" y="2593182"/>
                  <a:pt x="1308067" y="2561035"/>
                  <a:pt x="1267362" y="2553891"/>
                </a:cubicBezTo>
                <a:cubicBezTo>
                  <a:pt x="1217936" y="2546748"/>
                  <a:pt x="1127805" y="2528889"/>
                  <a:pt x="1127805" y="2536032"/>
                </a:cubicBezTo>
                <a:cubicBezTo>
                  <a:pt x="1095822" y="2696766"/>
                  <a:pt x="1023136" y="2575322"/>
                  <a:pt x="970802" y="2575322"/>
                </a:cubicBezTo>
                <a:cubicBezTo>
                  <a:pt x="921375" y="2575322"/>
                  <a:pt x="871949" y="2557463"/>
                  <a:pt x="825429" y="2543176"/>
                </a:cubicBezTo>
                <a:cubicBezTo>
                  <a:pt x="764373" y="2525316"/>
                  <a:pt x="709132" y="2557463"/>
                  <a:pt x="650982" y="2564607"/>
                </a:cubicBezTo>
                <a:cubicBezTo>
                  <a:pt x="598648" y="2571751"/>
                  <a:pt x="627722" y="2664620"/>
                  <a:pt x="595740" y="2703909"/>
                </a:cubicBezTo>
                <a:cubicBezTo>
                  <a:pt x="589926" y="2714626"/>
                  <a:pt x="584111" y="2714626"/>
                  <a:pt x="578296" y="2714626"/>
                </a:cubicBezTo>
                <a:cubicBezTo>
                  <a:pt x="560851" y="2993232"/>
                  <a:pt x="255568" y="2925366"/>
                  <a:pt x="255568" y="2936081"/>
                </a:cubicBezTo>
                <a:cubicBezTo>
                  <a:pt x="229401" y="2953941"/>
                  <a:pt x="197419" y="2911079"/>
                  <a:pt x="165437" y="2953941"/>
                </a:cubicBezTo>
                <a:cubicBezTo>
                  <a:pt x="302087" y="3150394"/>
                  <a:pt x="511425" y="3196828"/>
                  <a:pt x="697501" y="3343275"/>
                </a:cubicBezTo>
                <a:cubicBezTo>
                  <a:pt x="543407" y="3393282"/>
                  <a:pt x="453275" y="3221832"/>
                  <a:pt x="339884" y="3243263"/>
                </a:cubicBezTo>
                <a:cubicBezTo>
                  <a:pt x="284643" y="3296842"/>
                  <a:pt x="450368" y="3382566"/>
                  <a:pt x="290458" y="3407569"/>
                </a:cubicBezTo>
                <a:cubicBezTo>
                  <a:pt x="360236" y="3454004"/>
                  <a:pt x="409664" y="3500439"/>
                  <a:pt x="459090" y="3554016"/>
                </a:cubicBezTo>
                <a:cubicBezTo>
                  <a:pt x="543407" y="3650457"/>
                  <a:pt x="560851" y="3714751"/>
                  <a:pt x="520147" y="3843338"/>
                </a:cubicBezTo>
                <a:cubicBezTo>
                  <a:pt x="493979" y="3929063"/>
                  <a:pt x="456183" y="4007645"/>
                  <a:pt x="491072" y="4107657"/>
                </a:cubicBezTo>
                <a:cubicBezTo>
                  <a:pt x="514332" y="4175522"/>
                  <a:pt x="505609" y="4221957"/>
                  <a:pt x="418386" y="4189810"/>
                </a:cubicBezTo>
                <a:cubicBezTo>
                  <a:pt x="325347" y="4157663"/>
                  <a:pt x="290458" y="4218386"/>
                  <a:pt x="313718" y="4339829"/>
                </a:cubicBezTo>
                <a:cubicBezTo>
                  <a:pt x="328254" y="4418410"/>
                  <a:pt x="313718" y="4443413"/>
                  <a:pt x="249753" y="4432698"/>
                </a:cubicBezTo>
                <a:cubicBezTo>
                  <a:pt x="179975" y="4421982"/>
                  <a:pt x="113103" y="4371976"/>
                  <a:pt x="25879" y="4396979"/>
                </a:cubicBezTo>
                <a:cubicBezTo>
                  <a:pt x="95658" y="4539854"/>
                  <a:pt x="243939" y="4496991"/>
                  <a:pt x="325347" y="4632722"/>
                </a:cubicBezTo>
                <a:cubicBezTo>
                  <a:pt x="229401" y="4632722"/>
                  <a:pt x="153807" y="4632722"/>
                  <a:pt x="84029" y="4604147"/>
                </a:cubicBezTo>
                <a:cubicBezTo>
                  <a:pt x="54954" y="4593433"/>
                  <a:pt x="22972" y="4579145"/>
                  <a:pt x="5527" y="4622007"/>
                </a:cubicBezTo>
                <a:cubicBezTo>
                  <a:pt x="-14826" y="4672014"/>
                  <a:pt x="25879" y="4689872"/>
                  <a:pt x="49139" y="4697016"/>
                </a:cubicBezTo>
                <a:cubicBezTo>
                  <a:pt x="116011" y="4722019"/>
                  <a:pt x="168344" y="4779170"/>
                  <a:pt x="226494" y="4825604"/>
                </a:cubicBezTo>
                <a:cubicBezTo>
                  <a:pt x="351514" y="4925616"/>
                  <a:pt x="488165" y="5011341"/>
                  <a:pt x="592833" y="5175647"/>
                </a:cubicBezTo>
                <a:cubicBezTo>
                  <a:pt x="461997" y="5132785"/>
                  <a:pt x="363144" y="5032772"/>
                  <a:pt x="238123" y="5014913"/>
                </a:cubicBezTo>
                <a:cubicBezTo>
                  <a:pt x="345700" y="5164932"/>
                  <a:pt x="482350" y="5264944"/>
                  <a:pt x="610278" y="5375673"/>
                </a:cubicBezTo>
                <a:cubicBezTo>
                  <a:pt x="648075" y="5407819"/>
                  <a:pt x="685872" y="5429250"/>
                  <a:pt x="691686" y="5497116"/>
                </a:cubicBezTo>
                <a:cubicBezTo>
                  <a:pt x="709132" y="5629276"/>
                  <a:pt x="755650" y="5736432"/>
                  <a:pt x="860319" y="5793582"/>
                </a:cubicBezTo>
                <a:cubicBezTo>
                  <a:pt x="860319" y="5793582"/>
                  <a:pt x="854504" y="5815013"/>
                  <a:pt x="851597" y="5825729"/>
                </a:cubicBezTo>
                <a:cubicBezTo>
                  <a:pt x="787632" y="5829301"/>
                  <a:pt x="738206" y="5750720"/>
                  <a:pt x="659704" y="5779295"/>
                </a:cubicBezTo>
                <a:cubicBezTo>
                  <a:pt x="738206" y="5886451"/>
                  <a:pt x="802169" y="5979319"/>
                  <a:pt x="909746" y="6029326"/>
                </a:cubicBezTo>
                <a:cubicBezTo>
                  <a:pt x="996969" y="6068616"/>
                  <a:pt x="1104545" y="6093620"/>
                  <a:pt x="1168509" y="6222207"/>
                </a:cubicBezTo>
                <a:cubicBezTo>
                  <a:pt x="1095822" y="6247210"/>
                  <a:pt x="1040581" y="6215063"/>
                  <a:pt x="985339" y="6193632"/>
                </a:cubicBezTo>
                <a:cubicBezTo>
                  <a:pt x="901023" y="6157913"/>
                  <a:pt x="816707" y="6118623"/>
                  <a:pt x="732391" y="6082904"/>
                </a:cubicBezTo>
                <a:cubicBezTo>
                  <a:pt x="700408" y="6068616"/>
                  <a:pt x="665519" y="6061472"/>
                  <a:pt x="645167" y="6125766"/>
                </a:cubicBezTo>
                <a:cubicBezTo>
                  <a:pt x="752743" y="6140053"/>
                  <a:pt x="816707" y="6225779"/>
                  <a:pt x="883579" y="6307932"/>
                </a:cubicBezTo>
                <a:cubicBezTo>
                  <a:pt x="921375" y="6354366"/>
                  <a:pt x="953358" y="6415088"/>
                  <a:pt x="1020229" y="6393657"/>
                </a:cubicBezTo>
                <a:cubicBezTo>
                  <a:pt x="1055118" y="6382942"/>
                  <a:pt x="1078378" y="6415088"/>
                  <a:pt x="1075471" y="6457950"/>
                </a:cubicBezTo>
                <a:cubicBezTo>
                  <a:pt x="1060933" y="6607970"/>
                  <a:pt x="1145250" y="6657976"/>
                  <a:pt x="1232473" y="6686551"/>
                </a:cubicBezTo>
                <a:cubicBezTo>
                  <a:pt x="1360401" y="6729413"/>
                  <a:pt x="1473792" y="6815138"/>
                  <a:pt x="1592997" y="6886576"/>
                </a:cubicBezTo>
                <a:lnTo>
                  <a:pt x="5511704" y="6886576"/>
                </a:lnTo>
                <a:close/>
              </a:path>
            </a:pathLst>
          </a:custGeom>
          <a:solidFill>
            <a:srgbClr val="E78129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3AF45D-A973-1C40-B8F7-24F865ED4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13312"/>
            <a:ext cx="3524250" cy="5431376"/>
          </a:xfrm>
        </p:spPr>
        <p:txBody>
          <a:bodyPr>
            <a:normAutofit/>
          </a:bodyPr>
          <a:lstStyle/>
          <a:p>
            <a:r>
              <a:rPr lang="en-US" dirty="0"/>
              <a:t>What is the King’s Trust Achieve Programme?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F90EE-67E5-0149-85F2-40194A0B2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9" y="713313"/>
            <a:ext cx="5257801" cy="5431376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This qualification is a coursework-based subject with </a:t>
            </a:r>
            <a:r>
              <a:rPr lang="en-US" sz="2000" b="1" u="sng" dirty="0"/>
              <a:t>no exams</a:t>
            </a:r>
            <a:r>
              <a:rPr lang="en-US" sz="2000" dirty="0"/>
              <a:t>. </a:t>
            </a:r>
          </a:p>
          <a:p>
            <a:r>
              <a:rPr lang="en-US" sz="2000" dirty="0"/>
              <a:t>Students complete the assigned tasks in class which contribute towards their GCSE.</a:t>
            </a:r>
          </a:p>
          <a:p>
            <a:r>
              <a:rPr lang="en-US" sz="2000" dirty="0"/>
              <a:t>This course is a Level 2 course which is the equivalent of a GCSE.</a:t>
            </a:r>
          </a:p>
          <a:p>
            <a:r>
              <a:rPr lang="en-US" sz="2000" dirty="0"/>
              <a:t>The focus of the course is learning life-skills that will stand by students when they leave school.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7086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raphic 1">
            <a:extLst>
              <a:ext uri="{FF2B5EF4-FFF2-40B4-BE49-F238E27FC236}">
                <a16:creationId xmlns:a16="http://schemas.microsoft.com/office/drawing/2014/main" id="{0D57E7FA-E8FC-45AC-868F-CDC814493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V="1">
            <a:off x="2599854" y="527562"/>
            <a:ext cx="6992292" cy="5102484"/>
          </a:xfrm>
          <a:custGeom>
            <a:avLst/>
            <a:gdLst/>
            <a:ahLst/>
            <a:cxnLst/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B7BD7FCF-A254-4A97-A15C-319B67622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2FFAF72-6204-4676-9C6F-9A4CC4D91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5962785" cy="6858000"/>
          </a:xfrm>
          <a:custGeom>
            <a:avLst/>
            <a:gdLst>
              <a:gd name="connsiteX0" fmla="*/ 1044839 w 5962785"/>
              <a:gd name="connsiteY0" fmla="*/ 0 h 6858000"/>
              <a:gd name="connsiteX1" fmla="*/ 5962785 w 5962785"/>
              <a:gd name="connsiteY1" fmla="*/ 0 h 6858000"/>
              <a:gd name="connsiteX2" fmla="*/ 5962785 w 5962785"/>
              <a:gd name="connsiteY2" fmla="*/ 6858000 h 6858000"/>
              <a:gd name="connsiteX3" fmla="*/ 1469886 w 5962785"/>
              <a:gd name="connsiteY3" fmla="*/ 6858000 h 6858000"/>
              <a:gd name="connsiteX4" fmla="*/ 1416006 w 5962785"/>
              <a:gd name="connsiteY4" fmla="*/ 6823984 h 6858000"/>
              <a:gd name="connsiteX5" fmla="*/ 1232473 w 5962785"/>
              <a:gd name="connsiteY5" fmla="*/ 6733873 h 6858000"/>
              <a:gd name="connsiteX6" fmla="*/ 1075471 w 5962785"/>
              <a:gd name="connsiteY6" fmla="*/ 6503186 h 6858000"/>
              <a:gd name="connsiteX7" fmla="*/ 1020229 w 5962785"/>
              <a:gd name="connsiteY7" fmla="*/ 6438306 h 6858000"/>
              <a:gd name="connsiteX8" fmla="*/ 883579 w 5962785"/>
              <a:gd name="connsiteY8" fmla="*/ 6351798 h 6858000"/>
              <a:gd name="connsiteX9" fmla="*/ 645167 w 5962785"/>
              <a:gd name="connsiteY9" fmla="*/ 6167969 h 6858000"/>
              <a:gd name="connsiteX10" fmla="*/ 732391 w 5962785"/>
              <a:gd name="connsiteY10" fmla="*/ 6124716 h 6858000"/>
              <a:gd name="connsiteX11" fmla="*/ 985339 w 5962785"/>
              <a:gd name="connsiteY11" fmla="*/ 6236455 h 6858000"/>
              <a:gd name="connsiteX12" fmla="*/ 1168509 w 5962785"/>
              <a:gd name="connsiteY12" fmla="*/ 6265291 h 6858000"/>
              <a:gd name="connsiteX13" fmla="*/ 909746 w 5962785"/>
              <a:gd name="connsiteY13" fmla="*/ 6070649 h 6858000"/>
              <a:gd name="connsiteX14" fmla="*/ 659704 w 5962785"/>
              <a:gd name="connsiteY14" fmla="*/ 5818335 h 6858000"/>
              <a:gd name="connsiteX15" fmla="*/ 851597 w 5962785"/>
              <a:gd name="connsiteY15" fmla="*/ 5865193 h 6858000"/>
              <a:gd name="connsiteX16" fmla="*/ 860319 w 5962785"/>
              <a:gd name="connsiteY16" fmla="*/ 5832753 h 6858000"/>
              <a:gd name="connsiteX17" fmla="*/ 691686 w 5962785"/>
              <a:gd name="connsiteY17" fmla="*/ 5533581 h 6858000"/>
              <a:gd name="connsiteX18" fmla="*/ 610278 w 5962785"/>
              <a:gd name="connsiteY18" fmla="*/ 5411029 h 6858000"/>
              <a:gd name="connsiteX19" fmla="*/ 238123 w 5962785"/>
              <a:gd name="connsiteY19" fmla="*/ 5046976 h 6858000"/>
              <a:gd name="connsiteX20" fmla="*/ 592833 w 5962785"/>
              <a:gd name="connsiteY20" fmla="*/ 5209177 h 6858000"/>
              <a:gd name="connsiteX21" fmla="*/ 226494 w 5962785"/>
              <a:gd name="connsiteY21" fmla="*/ 4855939 h 6858000"/>
              <a:gd name="connsiteX22" fmla="*/ 49139 w 5962785"/>
              <a:gd name="connsiteY22" fmla="*/ 4726177 h 6858000"/>
              <a:gd name="connsiteX23" fmla="*/ 5527 w 5962785"/>
              <a:gd name="connsiteY23" fmla="*/ 4650483 h 6858000"/>
              <a:gd name="connsiteX24" fmla="*/ 84029 w 5962785"/>
              <a:gd name="connsiteY24" fmla="*/ 4632460 h 6858000"/>
              <a:gd name="connsiteX25" fmla="*/ 325347 w 5962785"/>
              <a:gd name="connsiteY25" fmla="*/ 4661296 h 6858000"/>
              <a:gd name="connsiteX26" fmla="*/ 25879 w 5962785"/>
              <a:gd name="connsiteY26" fmla="*/ 4423401 h 6858000"/>
              <a:gd name="connsiteX27" fmla="*/ 249753 w 5962785"/>
              <a:gd name="connsiteY27" fmla="*/ 4459446 h 6858000"/>
              <a:gd name="connsiteX28" fmla="*/ 313718 w 5962785"/>
              <a:gd name="connsiteY28" fmla="*/ 4365729 h 6858000"/>
              <a:gd name="connsiteX29" fmla="*/ 418386 w 5962785"/>
              <a:gd name="connsiteY29" fmla="*/ 4214341 h 6858000"/>
              <a:gd name="connsiteX30" fmla="*/ 491072 w 5962785"/>
              <a:gd name="connsiteY30" fmla="*/ 4131438 h 6858000"/>
              <a:gd name="connsiteX31" fmla="*/ 520147 w 5962785"/>
              <a:gd name="connsiteY31" fmla="*/ 3864706 h 6858000"/>
              <a:gd name="connsiteX32" fmla="*/ 459090 w 5962785"/>
              <a:gd name="connsiteY32" fmla="*/ 3572743 h 6858000"/>
              <a:gd name="connsiteX33" fmla="*/ 290458 w 5962785"/>
              <a:gd name="connsiteY33" fmla="*/ 3424959 h 6858000"/>
              <a:gd name="connsiteX34" fmla="*/ 339884 w 5962785"/>
              <a:gd name="connsiteY34" fmla="*/ 3259153 h 6858000"/>
              <a:gd name="connsiteX35" fmla="*/ 697501 w 5962785"/>
              <a:gd name="connsiteY35" fmla="*/ 3360078 h 6858000"/>
              <a:gd name="connsiteX36" fmla="*/ 165437 w 5962785"/>
              <a:gd name="connsiteY36" fmla="*/ 2967190 h 6858000"/>
              <a:gd name="connsiteX37" fmla="*/ 255568 w 5962785"/>
              <a:gd name="connsiteY37" fmla="*/ 2949167 h 6858000"/>
              <a:gd name="connsiteX38" fmla="*/ 578296 w 5962785"/>
              <a:gd name="connsiteY38" fmla="*/ 2725691 h 6858000"/>
              <a:gd name="connsiteX39" fmla="*/ 595740 w 5962785"/>
              <a:gd name="connsiteY39" fmla="*/ 2714876 h 6858000"/>
              <a:gd name="connsiteX40" fmla="*/ 650982 w 5962785"/>
              <a:gd name="connsiteY40" fmla="*/ 2574301 h 6858000"/>
              <a:gd name="connsiteX41" fmla="*/ 825429 w 5962785"/>
              <a:gd name="connsiteY41" fmla="*/ 2552674 h 6858000"/>
              <a:gd name="connsiteX42" fmla="*/ 970802 w 5962785"/>
              <a:gd name="connsiteY42" fmla="*/ 2585115 h 6858000"/>
              <a:gd name="connsiteX43" fmla="*/ 1127805 w 5962785"/>
              <a:gd name="connsiteY43" fmla="*/ 2545465 h 6858000"/>
              <a:gd name="connsiteX44" fmla="*/ 1267362 w 5962785"/>
              <a:gd name="connsiteY44" fmla="*/ 2563488 h 6858000"/>
              <a:gd name="connsiteX45" fmla="*/ 1386568 w 5962785"/>
              <a:gd name="connsiteY45" fmla="*/ 2538257 h 6858000"/>
              <a:gd name="connsiteX46" fmla="*/ 1270270 w 5962785"/>
              <a:gd name="connsiteY46" fmla="*/ 2419309 h 6858000"/>
              <a:gd name="connsiteX47" fmla="*/ 1107453 w 5962785"/>
              <a:gd name="connsiteY47" fmla="*/ 2419309 h 6858000"/>
              <a:gd name="connsiteX48" fmla="*/ 991154 w 5962785"/>
              <a:gd name="connsiteY48" fmla="*/ 2343615 h 6858000"/>
              <a:gd name="connsiteX49" fmla="*/ 880671 w 5962785"/>
              <a:gd name="connsiteY49" fmla="*/ 2206645 h 6858000"/>
              <a:gd name="connsiteX50" fmla="*/ 491072 w 5962785"/>
              <a:gd name="connsiteY50" fmla="*/ 1986771 h 6858000"/>
              <a:gd name="connsiteX51" fmla="*/ 421293 w 5962785"/>
              <a:gd name="connsiteY51" fmla="*/ 1903868 h 6858000"/>
              <a:gd name="connsiteX52" fmla="*/ 1531941 w 5962785"/>
              <a:gd name="connsiteY52" fmla="*/ 2224667 h 6858000"/>
              <a:gd name="connsiteX53" fmla="*/ 1188861 w 5962785"/>
              <a:gd name="connsiteY53" fmla="*/ 2091301 h 6858000"/>
              <a:gd name="connsiteX54" fmla="*/ 1421458 w 5962785"/>
              <a:gd name="connsiteY54" fmla="*/ 2116532 h 6858000"/>
              <a:gd name="connsiteX55" fmla="*/ 1549386 w 5962785"/>
              <a:gd name="connsiteY55" fmla="*/ 2026420 h 6858000"/>
              <a:gd name="connsiteX56" fmla="*/ 1549386 w 5962785"/>
              <a:gd name="connsiteY56" fmla="*/ 1997584 h 6858000"/>
              <a:gd name="connsiteX57" fmla="*/ 1453440 w 5962785"/>
              <a:gd name="connsiteY57" fmla="*/ 1914682 h 6858000"/>
              <a:gd name="connsiteX58" fmla="*/ 1398198 w 5962785"/>
              <a:gd name="connsiteY58" fmla="*/ 1860614 h 6858000"/>
              <a:gd name="connsiteX59" fmla="*/ 1247011 w 5962785"/>
              <a:gd name="connsiteY59" fmla="*/ 1665972 h 6858000"/>
              <a:gd name="connsiteX60" fmla="*/ 1354586 w 5962785"/>
              <a:gd name="connsiteY60" fmla="*/ 1644345 h 6858000"/>
              <a:gd name="connsiteX61" fmla="*/ 1395290 w 5962785"/>
              <a:gd name="connsiteY61" fmla="*/ 1604696 h 6858000"/>
              <a:gd name="connsiteX62" fmla="*/ 1366216 w 5962785"/>
              <a:gd name="connsiteY62" fmla="*/ 1547025 h 6858000"/>
              <a:gd name="connsiteX63" fmla="*/ 1031858 w 5962785"/>
              <a:gd name="connsiteY63" fmla="*/ 1370405 h 6858000"/>
              <a:gd name="connsiteX64" fmla="*/ 1005692 w 5962785"/>
              <a:gd name="connsiteY64" fmla="*/ 1233435 h 6858000"/>
              <a:gd name="connsiteX65" fmla="*/ 1069655 w 5962785"/>
              <a:gd name="connsiteY65" fmla="*/ 1211808 h 6858000"/>
              <a:gd name="connsiteX66" fmla="*/ 1142342 w 5962785"/>
              <a:gd name="connsiteY66" fmla="*/ 1222621 h 6858000"/>
              <a:gd name="connsiteX67" fmla="*/ 1084193 w 5962785"/>
              <a:gd name="connsiteY67" fmla="*/ 1114487 h 6858000"/>
              <a:gd name="connsiteX68" fmla="*/ 848689 w 5962785"/>
              <a:gd name="connsiteY68" fmla="*/ 1006353 h 6858000"/>
              <a:gd name="connsiteX69" fmla="*/ 805077 w 5962785"/>
              <a:gd name="connsiteY69" fmla="*/ 948681 h 6858000"/>
              <a:gd name="connsiteX70" fmla="*/ 863226 w 5962785"/>
              <a:gd name="connsiteY70" fmla="*/ 919844 h 6858000"/>
              <a:gd name="connsiteX71" fmla="*/ 906838 w 5962785"/>
              <a:gd name="connsiteY71" fmla="*/ 909031 h 6858000"/>
              <a:gd name="connsiteX72" fmla="*/ 5527 w 5962785"/>
              <a:gd name="connsiteY72" fmla="*/ 458471 h 6858000"/>
              <a:gd name="connsiteX73" fmla="*/ 209049 w 5962785"/>
              <a:gd name="connsiteY73" fmla="*/ 454867 h 6858000"/>
              <a:gd name="connsiteX74" fmla="*/ 409664 w 5962785"/>
              <a:gd name="connsiteY74" fmla="*/ 526956 h 6858000"/>
              <a:gd name="connsiteX75" fmla="*/ 621908 w 5962785"/>
              <a:gd name="connsiteY75" fmla="*/ 516143 h 6858000"/>
              <a:gd name="connsiteX76" fmla="*/ 822522 w 5962785"/>
              <a:gd name="connsiteY76" fmla="*/ 552188 h 6858000"/>
              <a:gd name="connsiteX77" fmla="*/ 996969 w 5962785"/>
              <a:gd name="connsiteY77" fmla="*/ 552188 h 6858000"/>
              <a:gd name="connsiteX78" fmla="*/ 834151 w 5962785"/>
              <a:gd name="connsiteY78" fmla="*/ 498120 h 6858000"/>
              <a:gd name="connsiteX79" fmla="*/ 773095 w 5962785"/>
              <a:gd name="connsiteY79" fmla="*/ 408008 h 6858000"/>
              <a:gd name="connsiteX80" fmla="*/ 793447 w 5962785"/>
              <a:gd name="connsiteY80" fmla="*/ 325106 h 6858000"/>
              <a:gd name="connsiteX81" fmla="*/ 860319 w 5962785"/>
              <a:gd name="connsiteY81" fmla="*/ 350336 h 6858000"/>
              <a:gd name="connsiteX82" fmla="*/ 938820 w 5962785"/>
              <a:gd name="connsiteY82" fmla="*/ 444054 h 6858000"/>
              <a:gd name="connsiteX83" fmla="*/ 956265 w 5962785"/>
              <a:gd name="connsiteY83" fmla="*/ 386381 h 6858000"/>
              <a:gd name="connsiteX84" fmla="*/ 1002784 w 5962785"/>
              <a:gd name="connsiteY84" fmla="*/ 343127 h 6858000"/>
              <a:gd name="connsiteX85" fmla="*/ 1270270 w 5962785"/>
              <a:gd name="connsiteY85" fmla="*/ 364755 h 6858000"/>
              <a:gd name="connsiteX86" fmla="*/ 1092915 w 5962785"/>
              <a:gd name="connsiteY86" fmla="*/ 180926 h 6858000"/>
              <a:gd name="connsiteX87" fmla="*/ 979525 w 5962785"/>
              <a:gd name="connsiteY87" fmla="*/ 152090 h 6858000"/>
              <a:gd name="connsiteX88" fmla="*/ 953358 w 5962785"/>
              <a:gd name="connsiteY88" fmla="*/ 76396 h 6858000"/>
              <a:gd name="connsiteX89" fmla="*/ 1005692 w 5962785"/>
              <a:gd name="connsiteY89" fmla="*/ 58373 h 6858000"/>
              <a:gd name="connsiteX90" fmla="*/ 1267362 w 5962785"/>
              <a:gd name="connsiteY90" fmla="*/ 123254 h 6858000"/>
              <a:gd name="connsiteX91" fmla="*/ 1310975 w 5962785"/>
              <a:gd name="connsiteY91" fmla="*/ 98023 h 6858000"/>
              <a:gd name="connsiteX92" fmla="*/ 1159787 w 5962785"/>
              <a:gd name="connsiteY92" fmla="*/ 435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4F8123-96AF-D14F-BD07-09FD14B3A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43467"/>
            <a:ext cx="4620584" cy="45671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/>
            <a:r>
              <a:rPr lang="en-US" sz="4800" i="1" dirty="0"/>
              <a:t>Here are some examples of the units covered in the Achieve programme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E14BFCF-BD2B-654F-B428-D5764436097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02" t="1786" r="42047" b="1531"/>
          <a:stretch/>
        </p:blipFill>
        <p:spPr>
          <a:xfrm>
            <a:off x="6654337" y="643467"/>
            <a:ext cx="4846112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70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A8886A6-5426-494B-96D8-D962D2BA08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A3ED336-C09E-46E8-9774-B977D15FC5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752347"/>
            <a:ext cx="12191999" cy="6105653"/>
          </a:xfrm>
          <a:custGeom>
            <a:avLst/>
            <a:gdLst>
              <a:gd name="connsiteX0" fmla="*/ 7538181 w 12191999"/>
              <a:gd name="connsiteY0" fmla="*/ 484 h 6105653"/>
              <a:gd name="connsiteX1" fmla="*/ 7569993 w 12191999"/>
              <a:gd name="connsiteY1" fmla="*/ 5527 h 6105653"/>
              <a:gd name="connsiteX2" fmla="*/ 7587853 w 12191999"/>
              <a:gd name="connsiteY2" fmla="*/ 84028 h 6105653"/>
              <a:gd name="connsiteX3" fmla="*/ 7559278 w 12191999"/>
              <a:gd name="connsiteY3" fmla="*/ 325347 h 6105653"/>
              <a:gd name="connsiteX4" fmla="*/ 7795021 w 12191999"/>
              <a:gd name="connsiteY4" fmla="*/ 25878 h 6105653"/>
              <a:gd name="connsiteX5" fmla="*/ 7759302 w 12191999"/>
              <a:gd name="connsiteY5" fmla="*/ 249752 h 6105653"/>
              <a:gd name="connsiteX6" fmla="*/ 7852171 w 12191999"/>
              <a:gd name="connsiteY6" fmla="*/ 313717 h 6105653"/>
              <a:gd name="connsiteX7" fmla="*/ 8002190 w 12191999"/>
              <a:gd name="connsiteY7" fmla="*/ 418385 h 6105653"/>
              <a:gd name="connsiteX8" fmla="*/ 8084343 w 12191999"/>
              <a:gd name="connsiteY8" fmla="*/ 491072 h 6105653"/>
              <a:gd name="connsiteX9" fmla="*/ 8348662 w 12191999"/>
              <a:gd name="connsiteY9" fmla="*/ 520146 h 6105653"/>
              <a:gd name="connsiteX10" fmla="*/ 8637984 w 12191999"/>
              <a:gd name="connsiteY10" fmla="*/ 459090 h 6105653"/>
              <a:gd name="connsiteX11" fmla="*/ 8784431 w 12191999"/>
              <a:gd name="connsiteY11" fmla="*/ 290457 h 6105653"/>
              <a:gd name="connsiteX12" fmla="*/ 8948737 w 12191999"/>
              <a:gd name="connsiteY12" fmla="*/ 339884 h 6105653"/>
              <a:gd name="connsiteX13" fmla="*/ 8848725 w 12191999"/>
              <a:gd name="connsiteY13" fmla="*/ 697501 h 6105653"/>
              <a:gd name="connsiteX14" fmla="*/ 9238059 w 12191999"/>
              <a:gd name="connsiteY14" fmla="*/ 165437 h 6105653"/>
              <a:gd name="connsiteX15" fmla="*/ 9255919 w 12191999"/>
              <a:gd name="connsiteY15" fmla="*/ 255567 h 6105653"/>
              <a:gd name="connsiteX16" fmla="*/ 9477374 w 12191999"/>
              <a:gd name="connsiteY16" fmla="*/ 578295 h 6105653"/>
              <a:gd name="connsiteX17" fmla="*/ 9488091 w 12191999"/>
              <a:gd name="connsiteY17" fmla="*/ 595740 h 6105653"/>
              <a:gd name="connsiteX18" fmla="*/ 9627393 w 12191999"/>
              <a:gd name="connsiteY18" fmla="*/ 650981 h 6105653"/>
              <a:gd name="connsiteX19" fmla="*/ 9648824 w 12191999"/>
              <a:gd name="connsiteY19" fmla="*/ 825429 h 6105653"/>
              <a:gd name="connsiteX20" fmla="*/ 9616678 w 12191999"/>
              <a:gd name="connsiteY20" fmla="*/ 970802 h 6105653"/>
              <a:gd name="connsiteX21" fmla="*/ 9655968 w 12191999"/>
              <a:gd name="connsiteY21" fmla="*/ 1127805 h 6105653"/>
              <a:gd name="connsiteX22" fmla="*/ 9638109 w 12191999"/>
              <a:gd name="connsiteY22" fmla="*/ 1267362 h 6105653"/>
              <a:gd name="connsiteX23" fmla="*/ 9663111 w 12191999"/>
              <a:gd name="connsiteY23" fmla="*/ 1386568 h 6105653"/>
              <a:gd name="connsiteX24" fmla="*/ 9780984 w 12191999"/>
              <a:gd name="connsiteY24" fmla="*/ 1270269 h 6105653"/>
              <a:gd name="connsiteX25" fmla="*/ 9780984 w 12191999"/>
              <a:gd name="connsiteY25" fmla="*/ 1107452 h 6105653"/>
              <a:gd name="connsiteX26" fmla="*/ 9855993 w 12191999"/>
              <a:gd name="connsiteY26" fmla="*/ 991154 h 6105653"/>
              <a:gd name="connsiteX27" fmla="*/ 9991724 w 12191999"/>
              <a:gd name="connsiteY27" fmla="*/ 880670 h 6105653"/>
              <a:gd name="connsiteX28" fmla="*/ 10209609 w 12191999"/>
              <a:gd name="connsiteY28" fmla="*/ 491071 h 6105653"/>
              <a:gd name="connsiteX29" fmla="*/ 10291762 w 12191999"/>
              <a:gd name="connsiteY29" fmla="*/ 421292 h 6105653"/>
              <a:gd name="connsiteX30" fmla="*/ 9973865 w 12191999"/>
              <a:gd name="connsiteY30" fmla="*/ 1531941 h 6105653"/>
              <a:gd name="connsiteX31" fmla="*/ 10106024 w 12191999"/>
              <a:gd name="connsiteY31" fmla="*/ 1188861 h 6105653"/>
              <a:gd name="connsiteX32" fmla="*/ 10081022 w 12191999"/>
              <a:gd name="connsiteY32" fmla="*/ 1421458 h 6105653"/>
              <a:gd name="connsiteX33" fmla="*/ 10170318 w 12191999"/>
              <a:gd name="connsiteY33" fmla="*/ 1549385 h 6105653"/>
              <a:gd name="connsiteX34" fmla="*/ 10198893 w 12191999"/>
              <a:gd name="connsiteY34" fmla="*/ 1549385 h 6105653"/>
              <a:gd name="connsiteX35" fmla="*/ 10281046 w 12191999"/>
              <a:gd name="connsiteY35" fmla="*/ 1453439 h 6105653"/>
              <a:gd name="connsiteX36" fmla="*/ 10334625 w 12191999"/>
              <a:gd name="connsiteY36" fmla="*/ 1398198 h 6105653"/>
              <a:gd name="connsiteX37" fmla="*/ 10527506 w 12191999"/>
              <a:gd name="connsiteY37" fmla="*/ 1247010 h 6105653"/>
              <a:gd name="connsiteX38" fmla="*/ 10548937 w 12191999"/>
              <a:gd name="connsiteY38" fmla="*/ 1354586 h 6105653"/>
              <a:gd name="connsiteX39" fmla="*/ 10588228 w 12191999"/>
              <a:gd name="connsiteY39" fmla="*/ 1395290 h 6105653"/>
              <a:gd name="connsiteX40" fmla="*/ 10645378 w 12191999"/>
              <a:gd name="connsiteY40" fmla="*/ 1366216 h 6105653"/>
              <a:gd name="connsiteX41" fmla="*/ 10820400 w 12191999"/>
              <a:gd name="connsiteY41" fmla="*/ 1031858 h 6105653"/>
              <a:gd name="connsiteX42" fmla="*/ 10956131 w 12191999"/>
              <a:gd name="connsiteY42" fmla="*/ 1005691 h 6105653"/>
              <a:gd name="connsiteX43" fmla="*/ 10977562 w 12191999"/>
              <a:gd name="connsiteY43" fmla="*/ 1069655 h 6105653"/>
              <a:gd name="connsiteX44" fmla="*/ 10966847 w 12191999"/>
              <a:gd name="connsiteY44" fmla="*/ 1142341 h 6105653"/>
              <a:gd name="connsiteX45" fmla="*/ 11074003 w 12191999"/>
              <a:gd name="connsiteY45" fmla="*/ 1084192 h 6105653"/>
              <a:gd name="connsiteX46" fmla="*/ 11181159 w 12191999"/>
              <a:gd name="connsiteY46" fmla="*/ 848688 h 6105653"/>
              <a:gd name="connsiteX47" fmla="*/ 11238309 w 12191999"/>
              <a:gd name="connsiteY47" fmla="*/ 805077 h 6105653"/>
              <a:gd name="connsiteX48" fmla="*/ 11266884 w 12191999"/>
              <a:gd name="connsiteY48" fmla="*/ 863226 h 6105653"/>
              <a:gd name="connsiteX49" fmla="*/ 11277600 w 12191999"/>
              <a:gd name="connsiteY49" fmla="*/ 906838 h 6105653"/>
              <a:gd name="connsiteX50" fmla="*/ 11724084 w 12191999"/>
              <a:gd name="connsiteY50" fmla="*/ 5527 h 6105653"/>
              <a:gd name="connsiteX51" fmla="*/ 11727656 w 12191999"/>
              <a:gd name="connsiteY51" fmla="*/ 209048 h 6105653"/>
              <a:gd name="connsiteX52" fmla="*/ 11656218 w 12191999"/>
              <a:gd name="connsiteY52" fmla="*/ 409663 h 6105653"/>
              <a:gd name="connsiteX53" fmla="*/ 11666934 w 12191999"/>
              <a:gd name="connsiteY53" fmla="*/ 621907 h 6105653"/>
              <a:gd name="connsiteX54" fmla="*/ 11631215 w 12191999"/>
              <a:gd name="connsiteY54" fmla="*/ 822521 h 6105653"/>
              <a:gd name="connsiteX55" fmla="*/ 11631215 w 12191999"/>
              <a:gd name="connsiteY55" fmla="*/ 996969 h 6105653"/>
              <a:gd name="connsiteX56" fmla="*/ 11684793 w 12191999"/>
              <a:gd name="connsiteY56" fmla="*/ 834151 h 6105653"/>
              <a:gd name="connsiteX57" fmla="*/ 11774090 w 12191999"/>
              <a:gd name="connsiteY57" fmla="*/ 773095 h 6105653"/>
              <a:gd name="connsiteX58" fmla="*/ 11856243 w 12191999"/>
              <a:gd name="connsiteY58" fmla="*/ 793447 h 6105653"/>
              <a:gd name="connsiteX59" fmla="*/ 11831240 w 12191999"/>
              <a:gd name="connsiteY59" fmla="*/ 860319 h 6105653"/>
              <a:gd name="connsiteX60" fmla="*/ 11738371 w 12191999"/>
              <a:gd name="connsiteY60" fmla="*/ 938820 h 6105653"/>
              <a:gd name="connsiteX61" fmla="*/ 11795521 w 12191999"/>
              <a:gd name="connsiteY61" fmla="*/ 956264 h 6105653"/>
              <a:gd name="connsiteX62" fmla="*/ 11838384 w 12191999"/>
              <a:gd name="connsiteY62" fmla="*/ 1002784 h 6105653"/>
              <a:gd name="connsiteX63" fmla="*/ 11816952 w 12191999"/>
              <a:gd name="connsiteY63" fmla="*/ 1270269 h 6105653"/>
              <a:gd name="connsiteX64" fmla="*/ 11999118 w 12191999"/>
              <a:gd name="connsiteY64" fmla="*/ 1092915 h 6105653"/>
              <a:gd name="connsiteX65" fmla="*/ 12027693 w 12191999"/>
              <a:gd name="connsiteY65" fmla="*/ 979524 h 6105653"/>
              <a:gd name="connsiteX66" fmla="*/ 12102703 w 12191999"/>
              <a:gd name="connsiteY66" fmla="*/ 953357 h 6105653"/>
              <a:gd name="connsiteX67" fmla="*/ 12120562 w 12191999"/>
              <a:gd name="connsiteY67" fmla="*/ 1005691 h 6105653"/>
              <a:gd name="connsiteX68" fmla="*/ 12056268 w 12191999"/>
              <a:gd name="connsiteY68" fmla="*/ 1267362 h 6105653"/>
              <a:gd name="connsiteX69" fmla="*/ 12081272 w 12191999"/>
              <a:gd name="connsiteY69" fmla="*/ 1310974 h 6105653"/>
              <a:gd name="connsiteX70" fmla="*/ 12191999 w 12191999"/>
              <a:gd name="connsiteY70" fmla="*/ 1008598 h 6105653"/>
              <a:gd name="connsiteX71" fmla="*/ 12191999 w 12191999"/>
              <a:gd name="connsiteY71" fmla="*/ 6105653 h 6105653"/>
              <a:gd name="connsiteX72" fmla="*/ 0 w 12191999"/>
              <a:gd name="connsiteY72" fmla="*/ 6105653 h 6105653"/>
              <a:gd name="connsiteX73" fmla="*/ 0 w 12191999"/>
              <a:gd name="connsiteY73" fmla="*/ 927116 h 6105653"/>
              <a:gd name="connsiteX74" fmla="*/ 61930 w 12191999"/>
              <a:gd name="connsiteY74" fmla="*/ 902578 h 6105653"/>
              <a:gd name="connsiteX75" fmla="*/ 155971 w 12191999"/>
              <a:gd name="connsiteY75" fmla="*/ 883588 h 6105653"/>
              <a:gd name="connsiteX76" fmla="*/ 277414 w 12191999"/>
              <a:gd name="connsiteY76" fmla="*/ 802179 h 6105653"/>
              <a:gd name="connsiteX77" fmla="*/ 638174 w 12191999"/>
              <a:gd name="connsiteY77" fmla="*/ 430025 h 6105653"/>
              <a:gd name="connsiteX78" fmla="*/ 477440 w 12191999"/>
              <a:gd name="connsiteY78" fmla="*/ 784735 h 6105653"/>
              <a:gd name="connsiteX79" fmla="*/ 827483 w 12191999"/>
              <a:gd name="connsiteY79" fmla="*/ 418395 h 6105653"/>
              <a:gd name="connsiteX80" fmla="*/ 956071 w 12191999"/>
              <a:gd name="connsiteY80" fmla="*/ 241040 h 6105653"/>
              <a:gd name="connsiteX81" fmla="*/ 999268 w 12191999"/>
              <a:gd name="connsiteY81" fmla="*/ 192386 h 6105653"/>
              <a:gd name="connsiteX82" fmla="*/ 1031080 w 12191999"/>
              <a:gd name="connsiteY82" fmla="*/ 197429 h 6105653"/>
              <a:gd name="connsiteX83" fmla="*/ 1048940 w 12191999"/>
              <a:gd name="connsiteY83" fmla="*/ 275930 h 6105653"/>
              <a:gd name="connsiteX84" fmla="*/ 1020365 w 12191999"/>
              <a:gd name="connsiteY84" fmla="*/ 517249 h 6105653"/>
              <a:gd name="connsiteX85" fmla="*/ 1256108 w 12191999"/>
              <a:gd name="connsiteY85" fmla="*/ 217780 h 6105653"/>
              <a:gd name="connsiteX86" fmla="*/ 1220389 w 12191999"/>
              <a:gd name="connsiteY86" fmla="*/ 441654 h 6105653"/>
              <a:gd name="connsiteX87" fmla="*/ 1313258 w 12191999"/>
              <a:gd name="connsiteY87" fmla="*/ 505619 h 6105653"/>
              <a:gd name="connsiteX88" fmla="*/ 1463277 w 12191999"/>
              <a:gd name="connsiteY88" fmla="*/ 610287 h 6105653"/>
              <a:gd name="connsiteX89" fmla="*/ 1545430 w 12191999"/>
              <a:gd name="connsiteY89" fmla="*/ 682974 h 6105653"/>
              <a:gd name="connsiteX90" fmla="*/ 1809749 w 12191999"/>
              <a:gd name="connsiteY90" fmla="*/ 712048 h 6105653"/>
              <a:gd name="connsiteX91" fmla="*/ 2099071 w 12191999"/>
              <a:gd name="connsiteY91" fmla="*/ 650992 h 6105653"/>
              <a:gd name="connsiteX92" fmla="*/ 2245518 w 12191999"/>
              <a:gd name="connsiteY92" fmla="*/ 482359 h 6105653"/>
              <a:gd name="connsiteX93" fmla="*/ 2409824 w 12191999"/>
              <a:gd name="connsiteY93" fmla="*/ 531786 h 6105653"/>
              <a:gd name="connsiteX94" fmla="*/ 2309812 w 12191999"/>
              <a:gd name="connsiteY94" fmla="*/ 889403 h 6105653"/>
              <a:gd name="connsiteX95" fmla="*/ 2699146 w 12191999"/>
              <a:gd name="connsiteY95" fmla="*/ 357339 h 6105653"/>
              <a:gd name="connsiteX96" fmla="*/ 2717006 w 12191999"/>
              <a:gd name="connsiteY96" fmla="*/ 447469 h 6105653"/>
              <a:gd name="connsiteX97" fmla="*/ 2938461 w 12191999"/>
              <a:gd name="connsiteY97" fmla="*/ 770197 h 6105653"/>
              <a:gd name="connsiteX98" fmla="*/ 2949178 w 12191999"/>
              <a:gd name="connsiteY98" fmla="*/ 787642 h 6105653"/>
              <a:gd name="connsiteX99" fmla="*/ 3088480 w 12191999"/>
              <a:gd name="connsiteY99" fmla="*/ 842883 h 6105653"/>
              <a:gd name="connsiteX100" fmla="*/ 3109911 w 12191999"/>
              <a:gd name="connsiteY100" fmla="*/ 1017331 h 6105653"/>
              <a:gd name="connsiteX101" fmla="*/ 3077765 w 12191999"/>
              <a:gd name="connsiteY101" fmla="*/ 1162704 h 6105653"/>
              <a:gd name="connsiteX102" fmla="*/ 3117055 w 12191999"/>
              <a:gd name="connsiteY102" fmla="*/ 1319707 h 6105653"/>
              <a:gd name="connsiteX103" fmla="*/ 3099196 w 12191999"/>
              <a:gd name="connsiteY103" fmla="*/ 1459264 h 6105653"/>
              <a:gd name="connsiteX104" fmla="*/ 3124198 w 12191999"/>
              <a:gd name="connsiteY104" fmla="*/ 1578470 h 6105653"/>
              <a:gd name="connsiteX105" fmla="*/ 3242071 w 12191999"/>
              <a:gd name="connsiteY105" fmla="*/ 1462171 h 6105653"/>
              <a:gd name="connsiteX106" fmla="*/ 3242071 w 12191999"/>
              <a:gd name="connsiteY106" fmla="*/ 1299354 h 6105653"/>
              <a:gd name="connsiteX107" fmla="*/ 3317080 w 12191999"/>
              <a:gd name="connsiteY107" fmla="*/ 1183056 h 6105653"/>
              <a:gd name="connsiteX108" fmla="*/ 3452811 w 12191999"/>
              <a:gd name="connsiteY108" fmla="*/ 1072572 h 6105653"/>
              <a:gd name="connsiteX109" fmla="*/ 3670696 w 12191999"/>
              <a:gd name="connsiteY109" fmla="*/ 682973 h 6105653"/>
              <a:gd name="connsiteX110" fmla="*/ 3752849 w 12191999"/>
              <a:gd name="connsiteY110" fmla="*/ 613194 h 6105653"/>
              <a:gd name="connsiteX111" fmla="*/ 3434952 w 12191999"/>
              <a:gd name="connsiteY111" fmla="*/ 1723843 h 6105653"/>
              <a:gd name="connsiteX112" fmla="*/ 3567111 w 12191999"/>
              <a:gd name="connsiteY112" fmla="*/ 1380763 h 6105653"/>
              <a:gd name="connsiteX113" fmla="*/ 3542109 w 12191999"/>
              <a:gd name="connsiteY113" fmla="*/ 1613360 h 6105653"/>
              <a:gd name="connsiteX114" fmla="*/ 3631405 w 12191999"/>
              <a:gd name="connsiteY114" fmla="*/ 1741287 h 6105653"/>
              <a:gd name="connsiteX115" fmla="*/ 3659980 w 12191999"/>
              <a:gd name="connsiteY115" fmla="*/ 1741287 h 6105653"/>
              <a:gd name="connsiteX116" fmla="*/ 3742133 w 12191999"/>
              <a:gd name="connsiteY116" fmla="*/ 1645341 h 6105653"/>
              <a:gd name="connsiteX117" fmla="*/ 3795712 w 12191999"/>
              <a:gd name="connsiteY117" fmla="*/ 1590100 h 6105653"/>
              <a:gd name="connsiteX118" fmla="*/ 3988593 w 12191999"/>
              <a:gd name="connsiteY118" fmla="*/ 1438912 h 6105653"/>
              <a:gd name="connsiteX119" fmla="*/ 4010024 w 12191999"/>
              <a:gd name="connsiteY119" fmla="*/ 1546488 h 6105653"/>
              <a:gd name="connsiteX120" fmla="*/ 4049315 w 12191999"/>
              <a:gd name="connsiteY120" fmla="*/ 1587192 h 6105653"/>
              <a:gd name="connsiteX121" fmla="*/ 4106465 w 12191999"/>
              <a:gd name="connsiteY121" fmla="*/ 1558118 h 6105653"/>
              <a:gd name="connsiteX122" fmla="*/ 4281487 w 12191999"/>
              <a:gd name="connsiteY122" fmla="*/ 1223760 h 6105653"/>
              <a:gd name="connsiteX123" fmla="*/ 4417219 w 12191999"/>
              <a:gd name="connsiteY123" fmla="*/ 1197593 h 6105653"/>
              <a:gd name="connsiteX124" fmla="*/ 4438649 w 12191999"/>
              <a:gd name="connsiteY124" fmla="*/ 1261557 h 6105653"/>
              <a:gd name="connsiteX125" fmla="*/ 4427935 w 12191999"/>
              <a:gd name="connsiteY125" fmla="*/ 1334243 h 6105653"/>
              <a:gd name="connsiteX126" fmla="*/ 4535090 w 12191999"/>
              <a:gd name="connsiteY126" fmla="*/ 1276094 h 6105653"/>
              <a:gd name="connsiteX127" fmla="*/ 4642246 w 12191999"/>
              <a:gd name="connsiteY127" fmla="*/ 1040590 h 6105653"/>
              <a:gd name="connsiteX128" fmla="*/ 4699396 w 12191999"/>
              <a:gd name="connsiteY128" fmla="*/ 996979 h 6105653"/>
              <a:gd name="connsiteX129" fmla="*/ 4727971 w 12191999"/>
              <a:gd name="connsiteY129" fmla="*/ 1055128 h 6105653"/>
              <a:gd name="connsiteX130" fmla="*/ 4738688 w 12191999"/>
              <a:gd name="connsiteY130" fmla="*/ 1098740 h 6105653"/>
              <a:gd name="connsiteX131" fmla="*/ 5185172 w 12191999"/>
              <a:gd name="connsiteY131" fmla="*/ 197429 h 6105653"/>
              <a:gd name="connsiteX132" fmla="*/ 5188744 w 12191999"/>
              <a:gd name="connsiteY132" fmla="*/ 400950 h 6105653"/>
              <a:gd name="connsiteX133" fmla="*/ 5117306 w 12191999"/>
              <a:gd name="connsiteY133" fmla="*/ 601565 h 6105653"/>
              <a:gd name="connsiteX134" fmla="*/ 5128021 w 12191999"/>
              <a:gd name="connsiteY134" fmla="*/ 813809 h 6105653"/>
              <a:gd name="connsiteX135" fmla="*/ 5092302 w 12191999"/>
              <a:gd name="connsiteY135" fmla="*/ 1014423 h 6105653"/>
              <a:gd name="connsiteX136" fmla="*/ 5092302 w 12191999"/>
              <a:gd name="connsiteY136" fmla="*/ 1188871 h 6105653"/>
              <a:gd name="connsiteX137" fmla="*/ 5145880 w 12191999"/>
              <a:gd name="connsiteY137" fmla="*/ 1026053 h 6105653"/>
              <a:gd name="connsiteX138" fmla="*/ 5235177 w 12191999"/>
              <a:gd name="connsiteY138" fmla="*/ 964997 h 6105653"/>
              <a:gd name="connsiteX139" fmla="*/ 5317331 w 12191999"/>
              <a:gd name="connsiteY139" fmla="*/ 985349 h 6105653"/>
              <a:gd name="connsiteX140" fmla="*/ 5292327 w 12191999"/>
              <a:gd name="connsiteY140" fmla="*/ 1052221 h 6105653"/>
              <a:gd name="connsiteX141" fmla="*/ 5199458 w 12191999"/>
              <a:gd name="connsiteY141" fmla="*/ 1130722 h 6105653"/>
              <a:gd name="connsiteX142" fmla="*/ 5256608 w 12191999"/>
              <a:gd name="connsiteY142" fmla="*/ 1148166 h 6105653"/>
              <a:gd name="connsiteX143" fmla="*/ 5299471 w 12191999"/>
              <a:gd name="connsiteY143" fmla="*/ 1194686 h 6105653"/>
              <a:gd name="connsiteX144" fmla="*/ 5278039 w 12191999"/>
              <a:gd name="connsiteY144" fmla="*/ 1462171 h 6105653"/>
              <a:gd name="connsiteX145" fmla="*/ 5460205 w 12191999"/>
              <a:gd name="connsiteY145" fmla="*/ 1284817 h 6105653"/>
              <a:gd name="connsiteX146" fmla="*/ 5488780 w 12191999"/>
              <a:gd name="connsiteY146" fmla="*/ 1171426 h 6105653"/>
              <a:gd name="connsiteX147" fmla="*/ 5539513 w 12191999"/>
              <a:gd name="connsiteY147" fmla="*/ 1140353 h 6105653"/>
              <a:gd name="connsiteX148" fmla="*/ 5552720 w 12191999"/>
              <a:gd name="connsiteY148" fmla="*/ 1143022 h 6105653"/>
              <a:gd name="connsiteX149" fmla="*/ 5574208 w 12191999"/>
              <a:gd name="connsiteY149" fmla="*/ 1115811 h 6105653"/>
              <a:gd name="connsiteX150" fmla="*/ 5734050 w 12191999"/>
              <a:gd name="connsiteY150" fmla="*/ 1075470 h 6105653"/>
              <a:gd name="connsiteX151" fmla="*/ 5798343 w 12191999"/>
              <a:gd name="connsiteY151" fmla="*/ 1020228 h 6105653"/>
              <a:gd name="connsiteX152" fmla="*/ 5884068 w 12191999"/>
              <a:gd name="connsiteY152" fmla="*/ 883578 h 6105653"/>
              <a:gd name="connsiteX153" fmla="*/ 6066234 w 12191999"/>
              <a:gd name="connsiteY153" fmla="*/ 645166 h 6105653"/>
              <a:gd name="connsiteX154" fmla="*/ 6109096 w 12191999"/>
              <a:gd name="connsiteY154" fmla="*/ 732391 h 6105653"/>
              <a:gd name="connsiteX155" fmla="*/ 5998368 w 12191999"/>
              <a:gd name="connsiteY155" fmla="*/ 985338 h 6105653"/>
              <a:gd name="connsiteX156" fmla="*/ 5969793 w 12191999"/>
              <a:gd name="connsiteY156" fmla="*/ 1168509 h 6105653"/>
              <a:gd name="connsiteX157" fmla="*/ 6162674 w 12191999"/>
              <a:gd name="connsiteY157" fmla="*/ 909745 h 6105653"/>
              <a:gd name="connsiteX158" fmla="*/ 6412705 w 12191999"/>
              <a:gd name="connsiteY158" fmla="*/ 659704 h 6105653"/>
              <a:gd name="connsiteX159" fmla="*/ 6366271 w 12191999"/>
              <a:gd name="connsiteY159" fmla="*/ 851596 h 6105653"/>
              <a:gd name="connsiteX160" fmla="*/ 6398418 w 12191999"/>
              <a:gd name="connsiteY160" fmla="*/ 860319 h 6105653"/>
              <a:gd name="connsiteX161" fmla="*/ 6694884 w 12191999"/>
              <a:gd name="connsiteY161" fmla="*/ 691686 h 6105653"/>
              <a:gd name="connsiteX162" fmla="*/ 6816327 w 12191999"/>
              <a:gd name="connsiteY162" fmla="*/ 610277 h 6105653"/>
              <a:gd name="connsiteX163" fmla="*/ 7177087 w 12191999"/>
              <a:gd name="connsiteY163" fmla="*/ 238123 h 6105653"/>
              <a:gd name="connsiteX164" fmla="*/ 7016353 w 12191999"/>
              <a:gd name="connsiteY164" fmla="*/ 592833 h 6105653"/>
              <a:gd name="connsiteX165" fmla="*/ 7366396 w 12191999"/>
              <a:gd name="connsiteY165" fmla="*/ 226493 h 6105653"/>
              <a:gd name="connsiteX166" fmla="*/ 7494984 w 12191999"/>
              <a:gd name="connsiteY166" fmla="*/ 49138 h 6105653"/>
              <a:gd name="connsiteX167" fmla="*/ 7538181 w 12191999"/>
              <a:gd name="connsiteY167" fmla="*/ 484 h 6105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12191999" h="6105653">
                <a:moveTo>
                  <a:pt x="7538181" y="484"/>
                </a:moveTo>
                <a:cubicBezTo>
                  <a:pt x="7546999" y="-833"/>
                  <a:pt x="7557492" y="439"/>
                  <a:pt x="7569993" y="5527"/>
                </a:cubicBezTo>
                <a:cubicBezTo>
                  <a:pt x="7612855" y="22971"/>
                  <a:pt x="7598567" y="54953"/>
                  <a:pt x="7587853" y="84028"/>
                </a:cubicBezTo>
                <a:cubicBezTo>
                  <a:pt x="7559278" y="153806"/>
                  <a:pt x="7559278" y="229401"/>
                  <a:pt x="7559278" y="325347"/>
                </a:cubicBezTo>
                <a:cubicBezTo>
                  <a:pt x="7695009" y="243938"/>
                  <a:pt x="7652146" y="95658"/>
                  <a:pt x="7795021" y="25878"/>
                </a:cubicBezTo>
                <a:cubicBezTo>
                  <a:pt x="7820024" y="113102"/>
                  <a:pt x="7770018" y="179974"/>
                  <a:pt x="7759302" y="249752"/>
                </a:cubicBezTo>
                <a:cubicBezTo>
                  <a:pt x="7748587" y="313717"/>
                  <a:pt x="7773590" y="328254"/>
                  <a:pt x="7852171" y="313717"/>
                </a:cubicBezTo>
                <a:cubicBezTo>
                  <a:pt x="7973615" y="290457"/>
                  <a:pt x="8034337" y="325347"/>
                  <a:pt x="8002190" y="418385"/>
                </a:cubicBezTo>
                <a:cubicBezTo>
                  <a:pt x="7970043" y="505609"/>
                  <a:pt x="8016478" y="514331"/>
                  <a:pt x="8084343" y="491072"/>
                </a:cubicBezTo>
                <a:cubicBezTo>
                  <a:pt x="8184355" y="456182"/>
                  <a:pt x="8262937" y="493979"/>
                  <a:pt x="8348662" y="520146"/>
                </a:cubicBezTo>
                <a:cubicBezTo>
                  <a:pt x="8477249" y="560851"/>
                  <a:pt x="8541543" y="543406"/>
                  <a:pt x="8637984" y="459090"/>
                </a:cubicBezTo>
                <a:cubicBezTo>
                  <a:pt x="8691561" y="409663"/>
                  <a:pt x="8737996" y="360236"/>
                  <a:pt x="8784431" y="290457"/>
                </a:cubicBezTo>
                <a:cubicBezTo>
                  <a:pt x="8809434" y="450367"/>
                  <a:pt x="8895158" y="284642"/>
                  <a:pt x="8948737" y="339884"/>
                </a:cubicBezTo>
                <a:cubicBezTo>
                  <a:pt x="8970168" y="453274"/>
                  <a:pt x="8798717" y="543406"/>
                  <a:pt x="8848725" y="697501"/>
                </a:cubicBezTo>
                <a:cubicBezTo>
                  <a:pt x="8995171" y="511424"/>
                  <a:pt x="9041606" y="302087"/>
                  <a:pt x="9238059" y="165437"/>
                </a:cubicBezTo>
                <a:cubicBezTo>
                  <a:pt x="9280921" y="197419"/>
                  <a:pt x="9238059" y="229401"/>
                  <a:pt x="9255919" y="255567"/>
                </a:cubicBezTo>
                <a:cubicBezTo>
                  <a:pt x="9266634" y="255567"/>
                  <a:pt x="9198767" y="560851"/>
                  <a:pt x="9477374" y="578295"/>
                </a:cubicBezTo>
                <a:cubicBezTo>
                  <a:pt x="9477374" y="584110"/>
                  <a:pt x="9477374" y="589925"/>
                  <a:pt x="9488091" y="595740"/>
                </a:cubicBezTo>
                <a:cubicBezTo>
                  <a:pt x="9527380" y="627722"/>
                  <a:pt x="9620249" y="598648"/>
                  <a:pt x="9627393" y="650981"/>
                </a:cubicBezTo>
                <a:cubicBezTo>
                  <a:pt x="9634537" y="709131"/>
                  <a:pt x="9666684" y="764373"/>
                  <a:pt x="9648824" y="825429"/>
                </a:cubicBezTo>
                <a:cubicBezTo>
                  <a:pt x="9634537" y="871948"/>
                  <a:pt x="9616678" y="921374"/>
                  <a:pt x="9616678" y="970802"/>
                </a:cubicBezTo>
                <a:cubicBezTo>
                  <a:pt x="9616678" y="1023136"/>
                  <a:pt x="9495233" y="1095822"/>
                  <a:pt x="9655968" y="1127805"/>
                </a:cubicBezTo>
                <a:cubicBezTo>
                  <a:pt x="9663111" y="1127805"/>
                  <a:pt x="9645252" y="1217935"/>
                  <a:pt x="9638109" y="1267362"/>
                </a:cubicBezTo>
                <a:cubicBezTo>
                  <a:pt x="9630965" y="1308066"/>
                  <a:pt x="9598818" y="1357494"/>
                  <a:pt x="9663111" y="1386568"/>
                </a:cubicBezTo>
                <a:cubicBezTo>
                  <a:pt x="9702403" y="1401105"/>
                  <a:pt x="9773840" y="1331326"/>
                  <a:pt x="9780984" y="1270269"/>
                </a:cubicBezTo>
                <a:cubicBezTo>
                  <a:pt x="9788127" y="1215028"/>
                  <a:pt x="9795271" y="1159787"/>
                  <a:pt x="9780984" y="1107452"/>
                </a:cubicBezTo>
                <a:cubicBezTo>
                  <a:pt x="9763125" y="1043488"/>
                  <a:pt x="9791699" y="1008598"/>
                  <a:pt x="9855993" y="991154"/>
                </a:cubicBezTo>
                <a:cubicBezTo>
                  <a:pt x="9923858" y="970802"/>
                  <a:pt x="9959577" y="933005"/>
                  <a:pt x="9991724" y="880670"/>
                </a:cubicBezTo>
                <a:cubicBezTo>
                  <a:pt x="10070305" y="752742"/>
                  <a:pt x="10163174" y="630630"/>
                  <a:pt x="10209609" y="491071"/>
                </a:cubicBezTo>
                <a:cubicBezTo>
                  <a:pt x="10216753" y="464905"/>
                  <a:pt x="10231040" y="432923"/>
                  <a:pt x="10291762" y="421292"/>
                </a:cubicBezTo>
                <a:cubicBezTo>
                  <a:pt x="10198893" y="799262"/>
                  <a:pt x="9959577" y="1142341"/>
                  <a:pt x="9973865" y="1531941"/>
                </a:cubicBezTo>
                <a:cubicBezTo>
                  <a:pt x="10048874" y="1427272"/>
                  <a:pt x="10052446" y="1302252"/>
                  <a:pt x="10106024" y="1188861"/>
                </a:cubicBezTo>
                <a:cubicBezTo>
                  <a:pt x="10145315" y="1270269"/>
                  <a:pt x="10102453" y="1345863"/>
                  <a:pt x="10081022" y="1421458"/>
                </a:cubicBezTo>
                <a:cubicBezTo>
                  <a:pt x="10063162" y="1485421"/>
                  <a:pt x="10059590" y="1543570"/>
                  <a:pt x="10170318" y="1549385"/>
                </a:cubicBezTo>
                <a:cubicBezTo>
                  <a:pt x="10181034" y="1549385"/>
                  <a:pt x="10188178" y="1549385"/>
                  <a:pt x="10198893" y="1549385"/>
                </a:cubicBezTo>
                <a:cubicBezTo>
                  <a:pt x="10245327" y="1526126"/>
                  <a:pt x="10266759" y="1494144"/>
                  <a:pt x="10281046" y="1453439"/>
                </a:cubicBezTo>
                <a:cubicBezTo>
                  <a:pt x="10288190" y="1430180"/>
                  <a:pt x="10302477" y="1398198"/>
                  <a:pt x="10334625" y="1398198"/>
                </a:cubicBezTo>
                <a:cubicBezTo>
                  <a:pt x="10456068" y="1401105"/>
                  <a:pt x="10491787" y="1322604"/>
                  <a:pt x="10527506" y="1247010"/>
                </a:cubicBezTo>
                <a:cubicBezTo>
                  <a:pt x="10588228" y="1287714"/>
                  <a:pt x="10545365" y="1322604"/>
                  <a:pt x="10548937" y="1354586"/>
                </a:cubicBezTo>
                <a:cubicBezTo>
                  <a:pt x="10552509" y="1374938"/>
                  <a:pt x="10556080" y="1395290"/>
                  <a:pt x="10588228" y="1395290"/>
                </a:cubicBezTo>
                <a:cubicBezTo>
                  <a:pt x="10613230" y="1395290"/>
                  <a:pt x="10645378" y="1386568"/>
                  <a:pt x="10645378" y="1366216"/>
                </a:cubicBezTo>
                <a:cubicBezTo>
                  <a:pt x="10648949" y="1238288"/>
                  <a:pt x="10820400" y="1165601"/>
                  <a:pt x="10820400" y="1031858"/>
                </a:cubicBezTo>
                <a:cubicBezTo>
                  <a:pt x="10820400" y="950449"/>
                  <a:pt x="10916840" y="1072563"/>
                  <a:pt x="10956131" y="1005691"/>
                </a:cubicBezTo>
                <a:cubicBezTo>
                  <a:pt x="10966847" y="991154"/>
                  <a:pt x="10981133" y="1046395"/>
                  <a:pt x="10977562" y="1069655"/>
                </a:cubicBezTo>
                <a:cubicBezTo>
                  <a:pt x="10973991" y="1092915"/>
                  <a:pt x="10948987" y="1113267"/>
                  <a:pt x="10966847" y="1142341"/>
                </a:cubicBezTo>
                <a:cubicBezTo>
                  <a:pt x="11031140" y="1156879"/>
                  <a:pt x="11056143" y="1119081"/>
                  <a:pt x="11074003" y="1084192"/>
                </a:cubicBezTo>
                <a:cubicBezTo>
                  <a:pt x="11116865" y="1008598"/>
                  <a:pt x="11166871" y="933005"/>
                  <a:pt x="11181159" y="848688"/>
                </a:cubicBezTo>
                <a:cubicBezTo>
                  <a:pt x="11184730" y="819614"/>
                  <a:pt x="11202590" y="802169"/>
                  <a:pt x="11238309" y="805077"/>
                </a:cubicBezTo>
                <a:cubicBezTo>
                  <a:pt x="11284744" y="810891"/>
                  <a:pt x="11270456" y="839966"/>
                  <a:pt x="11266884" y="863226"/>
                </a:cubicBezTo>
                <a:cubicBezTo>
                  <a:pt x="11263312" y="877763"/>
                  <a:pt x="11252596" y="892300"/>
                  <a:pt x="11277600" y="906838"/>
                </a:cubicBezTo>
                <a:cubicBezTo>
                  <a:pt x="11531203" y="566666"/>
                  <a:pt x="11516915" y="386403"/>
                  <a:pt x="11724084" y="5527"/>
                </a:cubicBezTo>
                <a:cubicBezTo>
                  <a:pt x="11763375" y="89842"/>
                  <a:pt x="11734800" y="150899"/>
                  <a:pt x="11727656" y="209048"/>
                </a:cubicBezTo>
                <a:cubicBezTo>
                  <a:pt x="11709796" y="354421"/>
                  <a:pt x="11677649" y="264290"/>
                  <a:pt x="11656218" y="409663"/>
                </a:cubicBezTo>
                <a:cubicBezTo>
                  <a:pt x="11645503" y="479442"/>
                  <a:pt x="11609784" y="543406"/>
                  <a:pt x="11666934" y="621907"/>
                </a:cubicBezTo>
                <a:cubicBezTo>
                  <a:pt x="11706225" y="674241"/>
                  <a:pt x="11663362" y="758557"/>
                  <a:pt x="11631215" y="822521"/>
                </a:cubicBezTo>
                <a:cubicBezTo>
                  <a:pt x="11602640" y="874856"/>
                  <a:pt x="11595497" y="927190"/>
                  <a:pt x="11631215" y="996969"/>
                </a:cubicBezTo>
                <a:cubicBezTo>
                  <a:pt x="11652646" y="933005"/>
                  <a:pt x="11670505" y="883578"/>
                  <a:pt x="11684793" y="834151"/>
                </a:cubicBezTo>
                <a:cubicBezTo>
                  <a:pt x="11695509" y="793447"/>
                  <a:pt x="11720512" y="770187"/>
                  <a:pt x="11774090" y="773095"/>
                </a:cubicBezTo>
                <a:cubicBezTo>
                  <a:pt x="11802665" y="773095"/>
                  <a:pt x="11841956" y="764373"/>
                  <a:pt x="11856243" y="793447"/>
                </a:cubicBezTo>
                <a:cubicBezTo>
                  <a:pt x="11870531" y="816706"/>
                  <a:pt x="11856243" y="848688"/>
                  <a:pt x="11831240" y="860319"/>
                </a:cubicBezTo>
                <a:cubicBezTo>
                  <a:pt x="11784806" y="874856"/>
                  <a:pt x="11741944" y="889393"/>
                  <a:pt x="11738371" y="938820"/>
                </a:cubicBezTo>
                <a:cubicBezTo>
                  <a:pt x="11731228" y="1005691"/>
                  <a:pt x="11759802" y="967894"/>
                  <a:pt x="11795521" y="956264"/>
                </a:cubicBezTo>
                <a:cubicBezTo>
                  <a:pt x="11834812" y="944634"/>
                  <a:pt x="11845527" y="979524"/>
                  <a:pt x="11838384" y="1002784"/>
                </a:cubicBezTo>
                <a:cubicBezTo>
                  <a:pt x="11806237" y="1090007"/>
                  <a:pt x="11863387" y="1180138"/>
                  <a:pt x="11816952" y="1270269"/>
                </a:cubicBezTo>
                <a:cubicBezTo>
                  <a:pt x="11931252" y="1247010"/>
                  <a:pt x="11981259" y="1197583"/>
                  <a:pt x="11999118" y="1092915"/>
                </a:cubicBezTo>
                <a:cubicBezTo>
                  <a:pt x="12002690" y="1055118"/>
                  <a:pt x="11995547" y="1014413"/>
                  <a:pt x="12027693" y="979524"/>
                </a:cubicBezTo>
                <a:cubicBezTo>
                  <a:pt x="12045553" y="959172"/>
                  <a:pt x="12066984" y="938820"/>
                  <a:pt x="12102703" y="953357"/>
                </a:cubicBezTo>
                <a:cubicBezTo>
                  <a:pt x="12127705" y="962080"/>
                  <a:pt x="12127705" y="985338"/>
                  <a:pt x="12120562" y="1005691"/>
                </a:cubicBezTo>
                <a:cubicBezTo>
                  <a:pt x="12081272" y="1090007"/>
                  <a:pt x="12070555" y="1180138"/>
                  <a:pt x="12056268" y="1267362"/>
                </a:cubicBezTo>
                <a:cubicBezTo>
                  <a:pt x="12052697" y="1281899"/>
                  <a:pt x="12045553" y="1296437"/>
                  <a:pt x="12081272" y="1310974"/>
                </a:cubicBezTo>
                <a:cubicBezTo>
                  <a:pt x="12113418" y="1209213"/>
                  <a:pt x="12156280" y="1110359"/>
                  <a:pt x="12191999" y="1008598"/>
                </a:cubicBezTo>
                <a:lnTo>
                  <a:pt x="12191999" y="6105653"/>
                </a:lnTo>
                <a:lnTo>
                  <a:pt x="0" y="6105653"/>
                </a:lnTo>
                <a:lnTo>
                  <a:pt x="0" y="927116"/>
                </a:lnTo>
                <a:lnTo>
                  <a:pt x="61930" y="902578"/>
                </a:lnTo>
                <a:cubicBezTo>
                  <a:pt x="91454" y="894128"/>
                  <a:pt x="122931" y="887949"/>
                  <a:pt x="155971" y="883588"/>
                </a:cubicBezTo>
                <a:cubicBezTo>
                  <a:pt x="223837" y="877773"/>
                  <a:pt x="245268" y="839976"/>
                  <a:pt x="277414" y="802179"/>
                </a:cubicBezTo>
                <a:cubicBezTo>
                  <a:pt x="388143" y="674251"/>
                  <a:pt x="488155" y="537601"/>
                  <a:pt x="638174" y="430025"/>
                </a:cubicBezTo>
                <a:cubicBezTo>
                  <a:pt x="620315" y="555046"/>
                  <a:pt x="520302" y="653899"/>
                  <a:pt x="477440" y="784735"/>
                </a:cubicBezTo>
                <a:cubicBezTo>
                  <a:pt x="641746" y="680066"/>
                  <a:pt x="727471" y="543415"/>
                  <a:pt x="827483" y="418395"/>
                </a:cubicBezTo>
                <a:cubicBezTo>
                  <a:pt x="873917" y="360246"/>
                  <a:pt x="931068" y="307912"/>
                  <a:pt x="956071" y="241040"/>
                </a:cubicBezTo>
                <a:cubicBezTo>
                  <a:pt x="961429" y="223595"/>
                  <a:pt x="972814" y="196338"/>
                  <a:pt x="999268" y="192386"/>
                </a:cubicBezTo>
                <a:cubicBezTo>
                  <a:pt x="1008086" y="191069"/>
                  <a:pt x="1018579" y="192341"/>
                  <a:pt x="1031080" y="197429"/>
                </a:cubicBezTo>
                <a:cubicBezTo>
                  <a:pt x="1073942" y="214873"/>
                  <a:pt x="1059654" y="246855"/>
                  <a:pt x="1048940" y="275930"/>
                </a:cubicBezTo>
                <a:cubicBezTo>
                  <a:pt x="1020365" y="345708"/>
                  <a:pt x="1020365" y="421303"/>
                  <a:pt x="1020365" y="517249"/>
                </a:cubicBezTo>
                <a:cubicBezTo>
                  <a:pt x="1156096" y="435840"/>
                  <a:pt x="1113233" y="287560"/>
                  <a:pt x="1256108" y="217780"/>
                </a:cubicBezTo>
                <a:cubicBezTo>
                  <a:pt x="1281111" y="305004"/>
                  <a:pt x="1231105" y="371876"/>
                  <a:pt x="1220389" y="441654"/>
                </a:cubicBezTo>
                <a:cubicBezTo>
                  <a:pt x="1209674" y="505619"/>
                  <a:pt x="1234677" y="520156"/>
                  <a:pt x="1313258" y="505619"/>
                </a:cubicBezTo>
                <a:cubicBezTo>
                  <a:pt x="1434702" y="482359"/>
                  <a:pt x="1495424" y="517249"/>
                  <a:pt x="1463277" y="610287"/>
                </a:cubicBezTo>
                <a:cubicBezTo>
                  <a:pt x="1431130" y="697511"/>
                  <a:pt x="1477565" y="706233"/>
                  <a:pt x="1545430" y="682974"/>
                </a:cubicBezTo>
                <a:cubicBezTo>
                  <a:pt x="1645442" y="648084"/>
                  <a:pt x="1724024" y="685881"/>
                  <a:pt x="1809749" y="712048"/>
                </a:cubicBezTo>
                <a:cubicBezTo>
                  <a:pt x="1938336" y="752753"/>
                  <a:pt x="2002630" y="735308"/>
                  <a:pt x="2099071" y="650992"/>
                </a:cubicBezTo>
                <a:cubicBezTo>
                  <a:pt x="2152648" y="601565"/>
                  <a:pt x="2199083" y="552138"/>
                  <a:pt x="2245518" y="482359"/>
                </a:cubicBezTo>
                <a:cubicBezTo>
                  <a:pt x="2270521" y="642269"/>
                  <a:pt x="2356245" y="476544"/>
                  <a:pt x="2409824" y="531786"/>
                </a:cubicBezTo>
                <a:cubicBezTo>
                  <a:pt x="2431255" y="645176"/>
                  <a:pt x="2259804" y="735308"/>
                  <a:pt x="2309812" y="889403"/>
                </a:cubicBezTo>
                <a:cubicBezTo>
                  <a:pt x="2456258" y="703326"/>
                  <a:pt x="2502693" y="493989"/>
                  <a:pt x="2699146" y="357339"/>
                </a:cubicBezTo>
                <a:cubicBezTo>
                  <a:pt x="2742008" y="389321"/>
                  <a:pt x="2699146" y="421303"/>
                  <a:pt x="2717006" y="447469"/>
                </a:cubicBezTo>
                <a:cubicBezTo>
                  <a:pt x="2727721" y="447469"/>
                  <a:pt x="2659854" y="752753"/>
                  <a:pt x="2938461" y="770197"/>
                </a:cubicBezTo>
                <a:cubicBezTo>
                  <a:pt x="2938461" y="776012"/>
                  <a:pt x="2938461" y="781827"/>
                  <a:pt x="2949178" y="787642"/>
                </a:cubicBezTo>
                <a:cubicBezTo>
                  <a:pt x="2988467" y="819624"/>
                  <a:pt x="3081336" y="790550"/>
                  <a:pt x="3088480" y="842883"/>
                </a:cubicBezTo>
                <a:cubicBezTo>
                  <a:pt x="3095624" y="901033"/>
                  <a:pt x="3127771" y="956275"/>
                  <a:pt x="3109911" y="1017331"/>
                </a:cubicBezTo>
                <a:cubicBezTo>
                  <a:pt x="3095624" y="1063850"/>
                  <a:pt x="3077765" y="1113276"/>
                  <a:pt x="3077765" y="1162704"/>
                </a:cubicBezTo>
                <a:cubicBezTo>
                  <a:pt x="3077765" y="1215038"/>
                  <a:pt x="2956320" y="1287724"/>
                  <a:pt x="3117055" y="1319707"/>
                </a:cubicBezTo>
                <a:cubicBezTo>
                  <a:pt x="3124198" y="1319707"/>
                  <a:pt x="3106339" y="1409837"/>
                  <a:pt x="3099196" y="1459264"/>
                </a:cubicBezTo>
                <a:cubicBezTo>
                  <a:pt x="3092052" y="1499968"/>
                  <a:pt x="3059905" y="1549396"/>
                  <a:pt x="3124198" y="1578470"/>
                </a:cubicBezTo>
                <a:cubicBezTo>
                  <a:pt x="3163490" y="1593007"/>
                  <a:pt x="3234927" y="1523228"/>
                  <a:pt x="3242071" y="1462171"/>
                </a:cubicBezTo>
                <a:cubicBezTo>
                  <a:pt x="3249214" y="1406930"/>
                  <a:pt x="3256358" y="1351689"/>
                  <a:pt x="3242071" y="1299354"/>
                </a:cubicBezTo>
                <a:cubicBezTo>
                  <a:pt x="3224212" y="1235390"/>
                  <a:pt x="3252786" y="1200500"/>
                  <a:pt x="3317080" y="1183056"/>
                </a:cubicBezTo>
                <a:cubicBezTo>
                  <a:pt x="3384945" y="1162704"/>
                  <a:pt x="3420664" y="1124907"/>
                  <a:pt x="3452811" y="1072572"/>
                </a:cubicBezTo>
                <a:cubicBezTo>
                  <a:pt x="3531392" y="944644"/>
                  <a:pt x="3624261" y="822532"/>
                  <a:pt x="3670696" y="682973"/>
                </a:cubicBezTo>
                <a:cubicBezTo>
                  <a:pt x="3677840" y="656807"/>
                  <a:pt x="3692127" y="624825"/>
                  <a:pt x="3752849" y="613194"/>
                </a:cubicBezTo>
                <a:cubicBezTo>
                  <a:pt x="3659980" y="991164"/>
                  <a:pt x="3420664" y="1334243"/>
                  <a:pt x="3434952" y="1723843"/>
                </a:cubicBezTo>
                <a:cubicBezTo>
                  <a:pt x="3509961" y="1619174"/>
                  <a:pt x="3513533" y="1494154"/>
                  <a:pt x="3567111" y="1380763"/>
                </a:cubicBezTo>
                <a:cubicBezTo>
                  <a:pt x="3606402" y="1462171"/>
                  <a:pt x="3563540" y="1537765"/>
                  <a:pt x="3542109" y="1613360"/>
                </a:cubicBezTo>
                <a:cubicBezTo>
                  <a:pt x="3524249" y="1677323"/>
                  <a:pt x="3520677" y="1735472"/>
                  <a:pt x="3631405" y="1741287"/>
                </a:cubicBezTo>
                <a:cubicBezTo>
                  <a:pt x="3642121" y="1741287"/>
                  <a:pt x="3649265" y="1741287"/>
                  <a:pt x="3659980" y="1741287"/>
                </a:cubicBezTo>
                <a:cubicBezTo>
                  <a:pt x="3706414" y="1718028"/>
                  <a:pt x="3727846" y="1686046"/>
                  <a:pt x="3742133" y="1645341"/>
                </a:cubicBezTo>
                <a:cubicBezTo>
                  <a:pt x="3749277" y="1622082"/>
                  <a:pt x="3763564" y="1590100"/>
                  <a:pt x="3795712" y="1590100"/>
                </a:cubicBezTo>
                <a:cubicBezTo>
                  <a:pt x="3917155" y="1593007"/>
                  <a:pt x="3952874" y="1514506"/>
                  <a:pt x="3988593" y="1438912"/>
                </a:cubicBezTo>
                <a:cubicBezTo>
                  <a:pt x="4049315" y="1479616"/>
                  <a:pt x="4006452" y="1514506"/>
                  <a:pt x="4010024" y="1546488"/>
                </a:cubicBezTo>
                <a:cubicBezTo>
                  <a:pt x="4013596" y="1566840"/>
                  <a:pt x="4017167" y="1587192"/>
                  <a:pt x="4049315" y="1587192"/>
                </a:cubicBezTo>
                <a:cubicBezTo>
                  <a:pt x="4074317" y="1587192"/>
                  <a:pt x="4106465" y="1578470"/>
                  <a:pt x="4106465" y="1558118"/>
                </a:cubicBezTo>
                <a:cubicBezTo>
                  <a:pt x="4110036" y="1430190"/>
                  <a:pt x="4281487" y="1357503"/>
                  <a:pt x="4281487" y="1223760"/>
                </a:cubicBezTo>
                <a:cubicBezTo>
                  <a:pt x="4281487" y="1142351"/>
                  <a:pt x="4377927" y="1264465"/>
                  <a:pt x="4417219" y="1197593"/>
                </a:cubicBezTo>
                <a:cubicBezTo>
                  <a:pt x="4427935" y="1183056"/>
                  <a:pt x="4442220" y="1238297"/>
                  <a:pt x="4438649" y="1261557"/>
                </a:cubicBezTo>
                <a:cubicBezTo>
                  <a:pt x="4435078" y="1284817"/>
                  <a:pt x="4410074" y="1305169"/>
                  <a:pt x="4427935" y="1334243"/>
                </a:cubicBezTo>
                <a:cubicBezTo>
                  <a:pt x="4492228" y="1348781"/>
                  <a:pt x="4517230" y="1310983"/>
                  <a:pt x="4535090" y="1276094"/>
                </a:cubicBezTo>
                <a:cubicBezTo>
                  <a:pt x="4577952" y="1200500"/>
                  <a:pt x="4627958" y="1124907"/>
                  <a:pt x="4642246" y="1040590"/>
                </a:cubicBezTo>
                <a:cubicBezTo>
                  <a:pt x="4645817" y="1011516"/>
                  <a:pt x="4663677" y="994071"/>
                  <a:pt x="4699396" y="996979"/>
                </a:cubicBezTo>
                <a:cubicBezTo>
                  <a:pt x="4745832" y="1002793"/>
                  <a:pt x="4731544" y="1031868"/>
                  <a:pt x="4727971" y="1055128"/>
                </a:cubicBezTo>
                <a:cubicBezTo>
                  <a:pt x="4724399" y="1069665"/>
                  <a:pt x="4713683" y="1084202"/>
                  <a:pt x="4738688" y="1098740"/>
                </a:cubicBezTo>
                <a:cubicBezTo>
                  <a:pt x="4992291" y="758568"/>
                  <a:pt x="4978002" y="578305"/>
                  <a:pt x="5185172" y="197429"/>
                </a:cubicBezTo>
                <a:cubicBezTo>
                  <a:pt x="5224462" y="281744"/>
                  <a:pt x="5195887" y="342801"/>
                  <a:pt x="5188744" y="400950"/>
                </a:cubicBezTo>
                <a:cubicBezTo>
                  <a:pt x="5170883" y="546323"/>
                  <a:pt x="5138736" y="456192"/>
                  <a:pt x="5117306" y="601565"/>
                </a:cubicBezTo>
                <a:cubicBezTo>
                  <a:pt x="5106590" y="671344"/>
                  <a:pt x="5070871" y="735308"/>
                  <a:pt x="5128021" y="813809"/>
                </a:cubicBezTo>
                <a:cubicBezTo>
                  <a:pt x="5167312" y="866143"/>
                  <a:pt x="5124450" y="950459"/>
                  <a:pt x="5092302" y="1014423"/>
                </a:cubicBezTo>
                <a:cubicBezTo>
                  <a:pt x="5063727" y="1066758"/>
                  <a:pt x="5056585" y="1119092"/>
                  <a:pt x="5092302" y="1188871"/>
                </a:cubicBezTo>
                <a:cubicBezTo>
                  <a:pt x="5113734" y="1124907"/>
                  <a:pt x="5131592" y="1075480"/>
                  <a:pt x="5145880" y="1026053"/>
                </a:cubicBezTo>
                <a:cubicBezTo>
                  <a:pt x="5156596" y="985349"/>
                  <a:pt x="5181600" y="962089"/>
                  <a:pt x="5235177" y="964997"/>
                </a:cubicBezTo>
                <a:cubicBezTo>
                  <a:pt x="5263752" y="964997"/>
                  <a:pt x="5303044" y="956275"/>
                  <a:pt x="5317331" y="985349"/>
                </a:cubicBezTo>
                <a:cubicBezTo>
                  <a:pt x="5331618" y="1008608"/>
                  <a:pt x="5317331" y="1040590"/>
                  <a:pt x="5292327" y="1052221"/>
                </a:cubicBezTo>
                <a:cubicBezTo>
                  <a:pt x="5245894" y="1066758"/>
                  <a:pt x="5203031" y="1081295"/>
                  <a:pt x="5199458" y="1130722"/>
                </a:cubicBezTo>
                <a:cubicBezTo>
                  <a:pt x="5192315" y="1197593"/>
                  <a:pt x="5220889" y="1159796"/>
                  <a:pt x="5256608" y="1148166"/>
                </a:cubicBezTo>
                <a:cubicBezTo>
                  <a:pt x="5295899" y="1136536"/>
                  <a:pt x="5306616" y="1171426"/>
                  <a:pt x="5299471" y="1194686"/>
                </a:cubicBezTo>
                <a:cubicBezTo>
                  <a:pt x="5267324" y="1281909"/>
                  <a:pt x="5324474" y="1372040"/>
                  <a:pt x="5278039" y="1462171"/>
                </a:cubicBezTo>
                <a:cubicBezTo>
                  <a:pt x="5392339" y="1438912"/>
                  <a:pt x="5442347" y="1389485"/>
                  <a:pt x="5460205" y="1284817"/>
                </a:cubicBezTo>
                <a:cubicBezTo>
                  <a:pt x="5463777" y="1247020"/>
                  <a:pt x="5456634" y="1206315"/>
                  <a:pt x="5488780" y="1171426"/>
                </a:cubicBezTo>
                <a:cubicBezTo>
                  <a:pt x="5502175" y="1156162"/>
                  <a:pt x="5517579" y="1140898"/>
                  <a:pt x="5539513" y="1140353"/>
                </a:cubicBezTo>
                <a:lnTo>
                  <a:pt x="5552720" y="1143022"/>
                </a:lnTo>
                <a:lnTo>
                  <a:pt x="5574208" y="1115811"/>
                </a:lnTo>
                <a:cubicBezTo>
                  <a:pt x="5609034" y="1085646"/>
                  <a:pt x="5659040" y="1068202"/>
                  <a:pt x="5734050" y="1075470"/>
                </a:cubicBezTo>
                <a:cubicBezTo>
                  <a:pt x="5776912" y="1078377"/>
                  <a:pt x="5809058" y="1055118"/>
                  <a:pt x="5798343" y="1020228"/>
                </a:cubicBezTo>
                <a:cubicBezTo>
                  <a:pt x="5776912" y="953357"/>
                  <a:pt x="5837634" y="921375"/>
                  <a:pt x="5884068" y="883578"/>
                </a:cubicBezTo>
                <a:cubicBezTo>
                  <a:pt x="5966221" y="816706"/>
                  <a:pt x="6051947" y="752742"/>
                  <a:pt x="6066234" y="645166"/>
                </a:cubicBezTo>
                <a:cubicBezTo>
                  <a:pt x="6130528" y="665519"/>
                  <a:pt x="6123384" y="700408"/>
                  <a:pt x="6109096" y="732391"/>
                </a:cubicBezTo>
                <a:cubicBezTo>
                  <a:pt x="6073377" y="816706"/>
                  <a:pt x="6034087" y="901023"/>
                  <a:pt x="5998368" y="985338"/>
                </a:cubicBezTo>
                <a:cubicBezTo>
                  <a:pt x="5976937" y="1040581"/>
                  <a:pt x="5944790" y="1095822"/>
                  <a:pt x="5969793" y="1168509"/>
                </a:cubicBezTo>
                <a:cubicBezTo>
                  <a:pt x="6098380" y="1104545"/>
                  <a:pt x="6123384" y="996969"/>
                  <a:pt x="6162674" y="909745"/>
                </a:cubicBezTo>
                <a:cubicBezTo>
                  <a:pt x="6212681" y="802169"/>
                  <a:pt x="6305549" y="738205"/>
                  <a:pt x="6412705" y="659704"/>
                </a:cubicBezTo>
                <a:cubicBezTo>
                  <a:pt x="6441280" y="738205"/>
                  <a:pt x="6362699" y="787632"/>
                  <a:pt x="6366271" y="851596"/>
                </a:cubicBezTo>
                <a:cubicBezTo>
                  <a:pt x="6376987" y="854503"/>
                  <a:pt x="6398418" y="860319"/>
                  <a:pt x="6398418" y="860319"/>
                </a:cubicBezTo>
                <a:cubicBezTo>
                  <a:pt x="6455568" y="755650"/>
                  <a:pt x="6562724" y="709131"/>
                  <a:pt x="6694884" y="691686"/>
                </a:cubicBezTo>
                <a:cubicBezTo>
                  <a:pt x="6762750" y="685871"/>
                  <a:pt x="6784181" y="648074"/>
                  <a:pt x="6816327" y="610277"/>
                </a:cubicBezTo>
                <a:cubicBezTo>
                  <a:pt x="6927056" y="482349"/>
                  <a:pt x="7027068" y="345699"/>
                  <a:pt x="7177087" y="238123"/>
                </a:cubicBezTo>
                <a:cubicBezTo>
                  <a:pt x="7159228" y="363144"/>
                  <a:pt x="7059215" y="461997"/>
                  <a:pt x="7016353" y="592833"/>
                </a:cubicBezTo>
                <a:cubicBezTo>
                  <a:pt x="7180659" y="488164"/>
                  <a:pt x="7266384" y="351513"/>
                  <a:pt x="7366396" y="226493"/>
                </a:cubicBezTo>
                <a:cubicBezTo>
                  <a:pt x="7412830" y="168344"/>
                  <a:pt x="7469981" y="116010"/>
                  <a:pt x="7494984" y="49138"/>
                </a:cubicBezTo>
                <a:cubicBezTo>
                  <a:pt x="7500342" y="31693"/>
                  <a:pt x="7511727" y="4436"/>
                  <a:pt x="7538181" y="484"/>
                </a:cubicBezTo>
                <a:close/>
              </a:path>
            </a:pathLst>
          </a:custGeom>
          <a:solidFill>
            <a:srgbClr val="E7812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E42827-EAF0-9F45-9331-249B25ED0D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Other information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F35CCCE0-884C-42D1-945E-7FD24EF2E4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104047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79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2746C-0226-4E45-93B6-418E0ED14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588C887-F4A0-4A99-B2D5-416595881A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779458"/>
              </p:ext>
            </p:extLst>
          </p:nvPr>
        </p:nvGraphicFramePr>
        <p:xfrm>
          <a:off x="838200" y="2011680"/>
          <a:ext cx="10515600" cy="416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473960"/>
      </p:ext>
    </p:extLst>
  </p:cSld>
  <p:clrMapOvr>
    <a:masterClrMapping/>
  </p:clrMapOvr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301B2D"/>
      </a:dk2>
      <a:lt2>
        <a:srgbClr val="F0F2F3"/>
      </a:lt2>
      <a:accent1>
        <a:srgbClr val="E78129"/>
      </a:accent1>
      <a:accent2>
        <a:srgbClr val="D52117"/>
      </a:accent2>
      <a:accent3>
        <a:srgbClr val="E7296F"/>
      </a:accent3>
      <a:accent4>
        <a:srgbClr val="D517AC"/>
      </a:accent4>
      <a:accent5>
        <a:srgbClr val="C129E7"/>
      </a:accent5>
      <a:accent6>
        <a:srgbClr val="621BD6"/>
      </a:accent6>
      <a:hlink>
        <a:srgbClr val="3F83BF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214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</vt:lpstr>
      <vt:lpstr>BrushVTI</vt:lpstr>
      <vt:lpstr>King’s Trust – Achieve Programme</vt:lpstr>
      <vt:lpstr>What is the King’s Trust Achieve Programme?</vt:lpstr>
      <vt:lpstr>Here are some examples of the units covered in the Achieve programme</vt:lpstr>
      <vt:lpstr>Other information</vt:lpstr>
      <vt:lpstr>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Learning for Life and Work</dc:title>
  <dc:creator>A Murphy</dc:creator>
  <cp:lastModifiedBy>A Hill</cp:lastModifiedBy>
  <cp:revision>15</cp:revision>
  <dcterms:created xsi:type="dcterms:W3CDTF">2021-01-14T14:40:04Z</dcterms:created>
  <dcterms:modified xsi:type="dcterms:W3CDTF">2025-01-13T13:28:09Z</dcterms:modified>
</cp:coreProperties>
</file>